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5" r:id="rId4"/>
    <p:sldId id="268" r:id="rId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9422E-E9F7-48FC-A054-40BE41A86E25}" v="2" dt="2023-11-07T09:48:16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ísabet Ögn Jóhannsdóttir" userId="76b491c8-62b8-49b9-984c-c4563091983d" providerId="ADAL" clId="{5849422E-E9F7-48FC-A054-40BE41A86E25}"/>
    <pc:docChg chg="custSel addSld delSld modSld">
      <pc:chgData name="Elísabet Ögn Jóhannsdóttir" userId="76b491c8-62b8-49b9-984c-c4563091983d" providerId="ADAL" clId="{5849422E-E9F7-48FC-A054-40BE41A86E25}" dt="2023-11-07T09:48:53.494" v="76" actId="47"/>
      <pc:docMkLst>
        <pc:docMk/>
      </pc:docMkLst>
      <pc:sldChg chg="del">
        <pc:chgData name="Elísabet Ögn Jóhannsdóttir" userId="76b491c8-62b8-49b9-984c-c4563091983d" providerId="ADAL" clId="{5849422E-E9F7-48FC-A054-40BE41A86E25}" dt="2023-11-07T09:48:53.494" v="76" actId="47"/>
        <pc:sldMkLst>
          <pc:docMk/>
          <pc:sldMk cId="2088038827" sldId="256"/>
        </pc:sldMkLst>
      </pc:sldChg>
      <pc:sldChg chg="delSp modSp add mod">
        <pc:chgData name="Elísabet Ögn Jóhannsdóttir" userId="76b491c8-62b8-49b9-984c-c4563091983d" providerId="ADAL" clId="{5849422E-E9F7-48FC-A054-40BE41A86E25}" dt="2023-11-07T09:48:46.623" v="75" actId="1076"/>
        <pc:sldMkLst>
          <pc:docMk/>
          <pc:sldMk cId="833796106" sldId="259"/>
        </pc:sldMkLst>
        <pc:spChg chg="mod">
          <ac:chgData name="Elísabet Ögn Jóhannsdóttir" userId="76b491c8-62b8-49b9-984c-c4563091983d" providerId="ADAL" clId="{5849422E-E9F7-48FC-A054-40BE41A86E25}" dt="2023-11-07T09:48:40.853" v="74" actId="1076"/>
          <ac:spMkLst>
            <pc:docMk/>
            <pc:sldMk cId="833796106" sldId="259"/>
            <ac:spMk id="13" creationId="{0995939B-A8BA-9C7C-B4EE-BC959E558065}"/>
          </ac:spMkLst>
        </pc:spChg>
        <pc:spChg chg="mod">
          <ac:chgData name="Elísabet Ögn Jóhannsdóttir" userId="76b491c8-62b8-49b9-984c-c4563091983d" providerId="ADAL" clId="{5849422E-E9F7-48FC-A054-40BE41A86E25}" dt="2023-11-07T09:48:46.623" v="75" actId="1076"/>
          <ac:spMkLst>
            <pc:docMk/>
            <pc:sldMk cId="833796106" sldId="259"/>
            <ac:spMk id="14" creationId="{0BC445D3-3323-3D1F-1AAD-F86331AF85A5}"/>
          </ac:spMkLst>
        </pc:spChg>
        <pc:spChg chg="del mod">
          <ac:chgData name="Elísabet Ögn Jóhannsdóttir" userId="76b491c8-62b8-49b9-984c-c4563091983d" providerId="ADAL" clId="{5849422E-E9F7-48FC-A054-40BE41A86E25}" dt="2023-11-07T09:48:30.461" v="72" actId="478"/>
          <ac:spMkLst>
            <pc:docMk/>
            <pc:sldMk cId="833796106" sldId="259"/>
            <ac:spMk id="22" creationId="{E00E40AB-B060-65AB-7DF1-7C99EBDC778F}"/>
          </ac:spMkLst>
        </pc:spChg>
      </pc:sldChg>
      <pc:sldChg chg="modSp mod">
        <pc:chgData name="Elísabet Ögn Jóhannsdóttir" userId="76b491c8-62b8-49b9-984c-c4563091983d" providerId="ADAL" clId="{5849422E-E9F7-48FC-A054-40BE41A86E25}" dt="2023-11-07T09:47:51.227" v="53" actId="1076"/>
        <pc:sldMkLst>
          <pc:docMk/>
          <pc:sldMk cId="3381038249" sldId="263"/>
        </pc:sldMkLst>
        <pc:spChg chg="mod">
          <ac:chgData name="Elísabet Ögn Jóhannsdóttir" userId="76b491c8-62b8-49b9-984c-c4563091983d" providerId="ADAL" clId="{5849422E-E9F7-48FC-A054-40BE41A86E25}" dt="2023-11-07T09:47:51.227" v="53" actId="1076"/>
          <ac:spMkLst>
            <pc:docMk/>
            <pc:sldMk cId="3381038249" sldId="263"/>
            <ac:spMk id="12" creationId="{3A7BA48C-7447-4608-00EB-A6DF5E7965F2}"/>
          </ac:spMkLst>
        </pc:spChg>
      </pc:sldChg>
      <pc:sldChg chg="modSp mod">
        <pc:chgData name="Elísabet Ögn Jóhannsdóttir" userId="76b491c8-62b8-49b9-984c-c4563091983d" providerId="ADAL" clId="{5849422E-E9F7-48FC-A054-40BE41A86E25}" dt="2023-11-07T09:47:37.476" v="51" actId="255"/>
        <pc:sldMkLst>
          <pc:docMk/>
          <pc:sldMk cId="151458718" sldId="265"/>
        </pc:sldMkLst>
        <pc:spChg chg="mod">
          <ac:chgData name="Elísabet Ögn Jóhannsdóttir" userId="76b491c8-62b8-49b9-984c-c4563091983d" providerId="ADAL" clId="{5849422E-E9F7-48FC-A054-40BE41A86E25}" dt="2023-11-07T09:47:37.476" v="51" actId="255"/>
          <ac:spMkLst>
            <pc:docMk/>
            <pc:sldMk cId="151458718" sldId="265"/>
            <ac:spMk id="5" creationId="{260F6C61-CEC3-F6B8-44BE-7B401D5DF98D}"/>
          </ac:spMkLst>
        </pc:spChg>
      </pc:sldChg>
      <pc:sldChg chg="addSp delSp modSp del mod">
        <pc:chgData name="Elísabet Ögn Jóhannsdóttir" userId="76b491c8-62b8-49b9-984c-c4563091983d" providerId="ADAL" clId="{5849422E-E9F7-48FC-A054-40BE41A86E25}" dt="2023-11-07T09:46:56.472" v="46" actId="47"/>
        <pc:sldMkLst>
          <pc:docMk/>
          <pc:sldMk cId="3324532360" sldId="266"/>
        </pc:sldMkLst>
        <pc:spChg chg="add del mod">
          <ac:chgData name="Elísabet Ögn Jóhannsdóttir" userId="76b491c8-62b8-49b9-984c-c4563091983d" providerId="ADAL" clId="{5849422E-E9F7-48FC-A054-40BE41A86E25}" dt="2023-11-07T09:45:13.910" v="3"/>
          <ac:spMkLst>
            <pc:docMk/>
            <pc:sldMk cId="3324532360" sldId="266"/>
            <ac:spMk id="2" creationId="{0442B844-9670-EFE1-C8EB-D0D0F839A47E}"/>
          </ac:spMkLst>
        </pc:spChg>
      </pc:sldChg>
      <pc:sldChg chg="new del">
        <pc:chgData name="Elísabet Ögn Jóhannsdóttir" userId="76b491c8-62b8-49b9-984c-c4563091983d" providerId="ADAL" clId="{5849422E-E9F7-48FC-A054-40BE41A86E25}" dt="2023-11-07T09:46:58.727" v="47" actId="47"/>
        <pc:sldMkLst>
          <pc:docMk/>
          <pc:sldMk cId="4100735390" sldId="267"/>
        </pc:sldMkLst>
      </pc:sldChg>
      <pc:sldChg chg="modSp new mod">
        <pc:chgData name="Elísabet Ögn Jóhannsdóttir" userId="76b491c8-62b8-49b9-984c-c4563091983d" providerId="ADAL" clId="{5849422E-E9F7-48FC-A054-40BE41A86E25}" dt="2023-11-07T09:47:24.790" v="50" actId="1076"/>
        <pc:sldMkLst>
          <pc:docMk/>
          <pc:sldMk cId="138295044" sldId="268"/>
        </pc:sldMkLst>
        <pc:spChg chg="mod">
          <ac:chgData name="Elísabet Ögn Jóhannsdóttir" userId="76b491c8-62b8-49b9-984c-c4563091983d" providerId="ADAL" clId="{5849422E-E9F7-48FC-A054-40BE41A86E25}" dt="2023-11-07T09:47:24.790" v="50" actId="1076"/>
          <ac:spMkLst>
            <pc:docMk/>
            <pc:sldMk cId="138295044" sldId="268"/>
            <ac:spMk id="2" creationId="{00DF457E-02B7-3B7F-2982-26A2B66B680F}"/>
          </ac:spMkLst>
        </pc:spChg>
        <pc:spChg chg="mod">
          <ac:chgData name="Elísabet Ögn Jóhannsdóttir" userId="76b491c8-62b8-49b9-984c-c4563091983d" providerId="ADAL" clId="{5849422E-E9F7-48FC-A054-40BE41A86E25}" dt="2023-11-07T09:46:14.509" v="25" actId="20577"/>
          <ac:spMkLst>
            <pc:docMk/>
            <pc:sldMk cId="138295044" sldId="268"/>
            <ac:spMk id="3" creationId="{AB104E96-40F4-676A-7C17-AA99C8B3B84B}"/>
          </ac:spMkLst>
        </pc:spChg>
        <pc:spChg chg="mod">
          <ac:chgData name="Elísabet Ögn Jóhannsdóttir" userId="76b491c8-62b8-49b9-984c-c4563091983d" providerId="ADAL" clId="{5849422E-E9F7-48FC-A054-40BE41A86E25}" dt="2023-11-07T09:46:37.928" v="45" actId="20577"/>
          <ac:spMkLst>
            <pc:docMk/>
            <pc:sldMk cId="138295044" sldId="268"/>
            <ac:spMk id="4" creationId="{1EB40AED-30C2-D0B4-FB84-33DDE9CF80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A081-4470-C2E5-06C3-C81B10356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92CB4-C62C-DCFA-BC07-B8EF160F1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D099B-698D-744A-1637-9797F5D6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BF9E-5A15-28D0-FCF6-A5582D43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5388D-79DC-A9BC-2665-E87CA01C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024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A656-CC9F-B39C-360F-A7867CBC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7D628-DC46-B90A-E5B1-38638137A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8392-C5F1-8F01-CA52-0FCC6865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CC238-9A25-E4C2-44A3-45EFC90C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9AD93-4F30-2B9D-9172-BEE2ABCC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161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BB1F5-DB1F-7142-D18C-2F444D093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791EA-E3BC-1FFF-B1DE-2F3DDC8D3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33F6E-7B4D-7B0E-300F-3E50EAA3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99F7-4489-004F-3F45-7D505492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60BE3-440F-2067-62CA-86E32426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678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199A-65C2-9602-3BF6-F443CF82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C993-9A63-1AAC-8E4A-97308C2C0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512DF-4BED-BE33-12BB-12C9F7DF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583F2-FB39-6C50-3596-061BA2A3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2B14-0288-F46C-33A4-BE554FF1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118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CA44-4C3E-C076-EE9A-EEDC13D9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EC102-7E54-292E-8F22-A9A0E35B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3C16B-7960-CFB1-D3D9-2BC5B295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51BB-C16D-D083-5638-F5CB5642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9E496-A897-24F7-6986-F40B74C4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365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11E7-FA4A-1DC6-3EE4-C4E715E2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9D25-9D9A-CAE9-90AC-7A5900AE9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EB3F9-6D52-E081-D7C1-D6B8F30C6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8C08B-3124-67AA-111B-70746E6D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14C4-7762-6F63-833E-1E24C21D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B115-4940-8201-F5DD-212628CA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015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9CC3-EABB-F146-AB51-0AFE0A9D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EAFD5-CA36-2157-8E44-284180E0F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C317-7D03-FFE1-2FF9-F8D419D72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378A-AC56-2CDC-B1F7-0FAD9C669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E4C5F-7255-8515-C9F2-CA1AE6EA0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2B102-DC85-964E-6EB5-16430365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C5D1E-03F8-4EDD-8DDA-CA4F4AAB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59C3D-CE74-CD4F-3987-C4650E71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58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F9E-B53F-6244-8E97-545EDA7F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368C9-30AF-F471-3308-30358F7A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F2F0-460F-7E76-B017-CBD03EE5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1C29A-3156-F88F-DC87-B5D57C3B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157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7E7CE-B278-A168-24F6-0EF246EE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CB3B9-612B-42C5-E3F3-6AB616BD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3B483-122A-6B89-F1D4-EBC80BD6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65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58EA-1581-533B-6303-81EA857D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510C-0B1B-456B-E143-DEAF2E1F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F332C-411F-DED5-F331-AE5DA7394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17238-7033-E362-95B3-6244E9B3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08AA0-790A-2B54-B085-F25BFAAE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37072-BD2E-E8D2-7108-F64E1E5A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898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1CE2-B056-3323-F130-B398D995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AB2E3-694D-8D58-413B-100883D6B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A15F4-88BC-0BE9-61A1-CD39B33AD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EE79-DB0F-DFC6-4B85-A4D7D1FF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CA900-A4B2-2F86-8E1C-B8C71C2E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78180-32C7-4479-A0A0-92EBE9ED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072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B4C56-6D1F-1876-FF17-AD70C87E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E1440-DD39-0DFC-A33A-BEFB63A9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2EE0-D5A5-F7CE-5EA7-E0ACA4953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F8F3-4CF4-463F-B81D-571859452CB1}" type="datetimeFigureOut">
              <a:rPr lang="is-IS" smtClean="0"/>
              <a:t>7.11.2023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63F2-B038-4048-1707-8FF85649C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CC681-2396-7057-BF9A-002B521D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FC63-BB06-4F1A-AF79-FA3942A4EC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933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plant&#10;&#10;Description automatically generated">
            <a:extLst>
              <a:ext uri="{FF2B5EF4-FFF2-40B4-BE49-F238E27FC236}">
                <a16:creationId xmlns:a16="http://schemas.microsoft.com/office/drawing/2014/main" id="{859B6865-1C23-5A92-9C6E-9197C186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0" y="318290"/>
            <a:ext cx="7223760" cy="6221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95939B-A8BA-9C7C-B4EE-BC959E558065}"/>
              </a:ext>
            </a:extLst>
          </p:cNvPr>
          <p:cNvSpPr txBox="1"/>
          <p:nvPr/>
        </p:nvSpPr>
        <p:spPr>
          <a:xfrm>
            <a:off x="8926484" y="7864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Svörin</a:t>
            </a:r>
            <a:endParaRPr lang="en-I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C445D3-3323-3D1F-1AAD-F86331AF85A5}"/>
              </a:ext>
            </a:extLst>
          </p:cNvPr>
          <p:cNvSpPr/>
          <p:nvPr/>
        </p:nvSpPr>
        <p:spPr>
          <a:xfrm>
            <a:off x="8656320" y="905048"/>
            <a:ext cx="224444" cy="224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sz="2400" dirty="0"/>
          </a:p>
        </p:txBody>
      </p:sp>
    </p:spTree>
    <p:extLst>
      <p:ext uri="{BB962C8B-B14F-4D97-AF65-F5344CB8AC3E}">
        <p14:creationId xmlns:p14="http://schemas.microsoft.com/office/powerpoint/2010/main" val="83379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205C5E1-7830-4CBE-A6AB-70E355A1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287712"/>
            <a:ext cx="15065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0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n-IS" sz="1500" b="1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STARFSÞRÓUN</a:t>
            </a:r>
            <a:endParaRPr lang="es-ES_tradnl" altLang="en-IS" sz="1500" b="1" dirty="0">
              <a:solidFill>
                <a:schemeClr val="bg1"/>
              </a:solidFill>
              <a:latin typeface="Arial" panose="020B0604020202020204" pitchFamily="34" charset="0"/>
              <a:ea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FEACAAA3-7B21-5820-3137-80A4F18D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554412"/>
            <a:ext cx="15065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IS" sz="1000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UNDIRTEXTI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07BB27F-5E11-1D9B-E7CC-ABC79EF0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4454525"/>
            <a:ext cx="15065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0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n-IS" sz="1500" b="1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MÁLEFNI</a:t>
            </a:r>
            <a:endParaRPr lang="es-ES_tradnl" altLang="en-IS" sz="1500" b="1" dirty="0">
              <a:solidFill>
                <a:schemeClr val="bg1"/>
              </a:solidFill>
              <a:latin typeface="Arial" panose="020B0604020202020204" pitchFamily="34" charset="0"/>
              <a:ea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AD4E9869-0105-7295-4FDB-E33CEE26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4721225"/>
            <a:ext cx="15065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IS" sz="1000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UNDIRTEXTI</a:t>
            </a:r>
          </a:p>
        </p:txBody>
      </p:sp>
      <p:sp>
        <p:nvSpPr>
          <p:cNvPr id="13" name="Freeform 169">
            <a:extLst>
              <a:ext uri="{FF2B5EF4-FFF2-40B4-BE49-F238E27FC236}">
                <a16:creationId xmlns:a16="http://schemas.microsoft.com/office/drawing/2014/main" id="{28CA33B0-D1DB-43A1-8756-185F8C1929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63663" y="2860675"/>
            <a:ext cx="214312" cy="365125"/>
          </a:xfrm>
          <a:custGeom>
            <a:avLst/>
            <a:gdLst>
              <a:gd name="T0" fmla="*/ 174986 w 27"/>
              <a:gd name="T1" fmla="*/ 0 h 46"/>
              <a:gd name="T2" fmla="*/ 31816 w 27"/>
              <a:gd name="T3" fmla="*/ 0 h 46"/>
              <a:gd name="T4" fmla="*/ 0 w 27"/>
              <a:gd name="T5" fmla="*/ 39757 h 46"/>
              <a:gd name="T6" fmla="*/ 0 w 27"/>
              <a:gd name="T7" fmla="*/ 326003 h 46"/>
              <a:gd name="T8" fmla="*/ 31816 w 27"/>
              <a:gd name="T9" fmla="*/ 365760 h 46"/>
              <a:gd name="T10" fmla="*/ 174986 w 27"/>
              <a:gd name="T11" fmla="*/ 365760 h 46"/>
              <a:gd name="T12" fmla="*/ 214756 w 27"/>
              <a:gd name="T13" fmla="*/ 326003 h 46"/>
              <a:gd name="T14" fmla="*/ 214756 w 27"/>
              <a:gd name="T15" fmla="*/ 39757 h 46"/>
              <a:gd name="T16" fmla="*/ 174986 w 27"/>
              <a:gd name="T17" fmla="*/ 0 h 46"/>
              <a:gd name="T18" fmla="*/ 103401 w 27"/>
              <a:gd name="T19" fmla="*/ 349857 h 46"/>
              <a:gd name="T20" fmla="*/ 79539 w 27"/>
              <a:gd name="T21" fmla="*/ 333955 h 46"/>
              <a:gd name="T22" fmla="*/ 103401 w 27"/>
              <a:gd name="T23" fmla="*/ 318052 h 46"/>
              <a:gd name="T24" fmla="*/ 135217 w 27"/>
              <a:gd name="T25" fmla="*/ 333955 h 46"/>
              <a:gd name="T26" fmla="*/ 103401 w 27"/>
              <a:gd name="T27" fmla="*/ 349857 h 46"/>
              <a:gd name="T28" fmla="*/ 182940 w 27"/>
              <a:gd name="T29" fmla="*/ 294198 h 46"/>
              <a:gd name="T30" fmla="*/ 23862 w 27"/>
              <a:gd name="T31" fmla="*/ 294198 h 46"/>
              <a:gd name="T32" fmla="*/ 23862 w 27"/>
              <a:gd name="T33" fmla="*/ 47708 h 46"/>
              <a:gd name="T34" fmla="*/ 182940 w 27"/>
              <a:gd name="T35" fmla="*/ 47708 h 46"/>
              <a:gd name="T36" fmla="*/ 182940 w 27"/>
              <a:gd name="T37" fmla="*/ 294198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" h="46">
                <a:moveTo>
                  <a:pt x="2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4"/>
                  <a:pt x="2" y="46"/>
                  <a:pt x="4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5" y="46"/>
                  <a:pt x="27" y="44"/>
                  <a:pt x="27" y="41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2"/>
                  <a:pt x="25" y="0"/>
                  <a:pt x="22" y="0"/>
                </a:cubicBezTo>
                <a:close/>
                <a:moveTo>
                  <a:pt x="13" y="44"/>
                </a:moveTo>
                <a:cubicBezTo>
                  <a:pt x="11" y="44"/>
                  <a:pt x="10" y="43"/>
                  <a:pt x="10" y="42"/>
                </a:cubicBezTo>
                <a:cubicBezTo>
                  <a:pt x="10" y="41"/>
                  <a:pt x="11" y="40"/>
                  <a:pt x="13" y="40"/>
                </a:cubicBezTo>
                <a:cubicBezTo>
                  <a:pt x="15" y="40"/>
                  <a:pt x="17" y="41"/>
                  <a:pt x="17" y="42"/>
                </a:cubicBezTo>
                <a:cubicBezTo>
                  <a:pt x="17" y="43"/>
                  <a:pt x="15" y="44"/>
                  <a:pt x="13" y="44"/>
                </a:cubicBezTo>
                <a:close/>
                <a:moveTo>
                  <a:pt x="23" y="37"/>
                </a:moveTo>
                <a:cubicBezTo>
                  <a:pt x="3" y="37"/>
                  <a:pt x="3" y="37"/>
                  <a:pt x="3" y="37"/>
                </a:cubicBezTo>
                <a:cubicBezTo>
                  <a:pt x="3" y="6"/>
                  <a:pt x="3" y="6"/>
                  <a:pt x="3" y="6"/>
                </a:cubicBezTo>
                <a:cubicBezTo>
                  <a:pt x="23" y="6"/>
                  <a:pt x="23" y="6"/>
                  <a:pt x="23" y="6"/>
                </a:cubicBezTo>
                <a:lnTo>
                  <a:pt x="23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S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89086F42-BF6C-E219-FEEA-120D54A2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3287712"/>
            <a:ext cx="15065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0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n-IS" sz="1500" b="1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SÍMAR</a:t>
            </a:r>
            <a:endParaRPr lang="es-ES_tradnl" altLang="en-IS" sz="1500" b="1" dirty="0">
              <a:solidFill>
                <a:schemeClr val="bg1"/>
              </a:solidFill>
              <a:latin typeface="Arial" panose="020B0604020202020204" pitchFamily="34" charset="0"/>
              <a:ea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9" name="TextBox 39">
            <a:extLst>
              <a:ext uri="{FF2B5EF4-FFF2-40B4-BE49-F238E27FC236}">
                <a16:creationId xmlns:a16="http://schemas.microsoft.com/office/drawing/2014/main" id="{EE72CF5F-CC4D-F8FE-CCE8-20755DB1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3554412"/>
            <a:ext cx="1506538" cy="2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IS" sz="1000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PHONE USERS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ED7BAA-E0CE-B43D-B780-86FDF880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4178300"/>
            <a:ext cx="3543300" cy="2679700"/>
          </a:xfrm>
          <a:prstGeom prst="rect">
            <a:avLst/>
          </a:prstGeom>
        </p:spPr>
      </p:pic>
      <p:pic>
        <p:nvPicPr>
          <p:cNvPr id="27" name="Graphic 26" descr="Arrow circle outline">
            <a:extLst>
              <a:ext uri="{FF2B5EF4-FFF2-40B4-BE49-F238E27FC236}">
                <a16:creationId xmlns:a16="http://schemas.microsoft.com/office/drawing/2014/main" id="{0CFC4D1C-F9E3-4E90-DB65-F1CE18AA4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5966" y="3897382"/>
            <a:ext cx="642868" cy="642868"/>
          </a:xfrm>
          <a:prstGeom prst="rect">
            <a:avLst/>
          </a:prstGeom>
        </p:spPr>
      </p:pic>
      <p:pic>
        <p:nvPicPr>
          <p:cNvPr id="29" name="Graphic 28" descr="Aspiration outline">
            <a:extLst>
              <a:ext uri="{FF2B5EF4-FFF2-40B4-BE49-F238E27FC236}">
                <a16:creationId xmlns:a16="http://schemas.microsoft.com/office/drawing/2014/main" id="{3DB8BF2B-CBBE-D20A-014A-0D009261F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9628" y="2797070"/>
            <a:ext cx="474732" cy="4747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75B47B-4584-1DB8-7860-DB0CF05E1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45" y="6176962"/>
            <a:ext cx="1185093" cy="332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7BA48C-7447-4608-00EB-A6DF5E7965F2}"/>
              </a:ext>
            </a:extLst>
          </p:cNvPr>
          <p:cNvSpPr txBox="1"/>
          <p:nvPr/>
        </p:nvSpPr>
        <p:spPr>
          <a:xfrm>
            <a:off x="1232661" y="786835"/>
            <a:ext cx="10098156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Hversu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mikinn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styrk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getur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félagsfólk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fengið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vegna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tannlæknakostnaðar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og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hvaða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kröfur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þarf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að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uppfylla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fyrir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fullan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styrk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</p:txBody>
      </p:sp>
      <p:pic>
        <p:nvPicPr>
          <p:cNvPr id="2" name="Picture 1" descr="A text on a white background&#10;&#10;Description automatically generated">
            <a:extLst>
              <a:ext uri="{FF2B5EF4-FFF2-40B4-BE49-F238E27FC236}">
                <a16:creationId xmlns:a16="http://schemas.microsoft.com/office/drawing/2014/main" id="{FB702105-3161-FF3B-27E4-F41AADDB8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45" y="2797070"/>
            <a:ext cx="11353687" cy="32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205C5E1-7830-4CBE-A6AB-70E355A1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287712"/>
            <a:ext cx="15065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0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n-IS" sz="1500" b="1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STARFSÞRÓUN</a:t>
            </a:r>
            <a:endParaRPr lang="es-ES_tradnl" altLang="en-IS" sz="1500" b="1" dirty="0">
              <a:solidFill>
                <a:schemeClr val="bg1"/>
              </a:solidFill>
              <a:latin typeface="Arial" panose="020B0604020202020204" pitchFamily="34" charset="0"/>
              <a:ea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FEACAAA3-7B21-5820-3137-80A4F18D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554412"/>
            <a:ext cx="15065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IS" sz="1000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UNDIRTEXTI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07BB27F-5E11-1D9B-E7CC-ABC79EF0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4454525"/>
            <a:ext cx="15065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0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n-IS" sz="1500" b="1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MÁLEFNI</a:t>
            </a:r>
            <a:endParaRPr lang="es-ES_tradnl" altLang="en-IS" sz="1500" b="1" dirty="0">
              <a:solidFill>
                <a:schemeClr val="bg1"/>
              </a:solidFill>
              <a:latin typeface="Arial" panose="020B0604020202020204" pitchFamily="34" charset="0"/>
              <a:ea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AD4E9869-0105-7295-4FDB-E33CEE26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4721225"/>
            <a:ext cx="15065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IS" sz="1000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UNDIRTEXTI</a:t>
            </a:r>
          </a:p>
        </p:txBody>
      </p:sp>
      <p:sp>
        <p:nvSpPr>
          <p:cNvPr id="13" name="Freeform 169">
            <a:extLst>
              <a:ext uri="{FF2B5EF4-FFF2-40B4-BE49-F238E27FC236}">
                <a16:creationId xmlns:a16="http://schemas.microsoft.com/office/drawing/2014/main" id="{28CA33B0-D1DB-43A1-8756-185F8C1929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63663" y="2860675"/>
            <a:ext cx="214312" cy="365125"/>
          </a:xfrm>
          <a:custGeom>
            <a:avLst/>
            <a:gdLst>
              <a:gd name="T0" fmla="*/ 174986 w 27"/>
              <a:gd name="T1" fmla="*/ 0 h 46"/>
              <a:gd name="T2" fmla="*/ 31816 w 27"/>
              <a:gd name="T3" fmla="*/ 0 h 46"/>
              <a:gd name="T4" fmla="*/ 0 w 27"/>
              <a:gd name="T5" fmla="*/ 39757 h 46"/>
              <a:gd name="T6" fmla="*/ 0 w 27"/>
              <a:gd name="T7" fmla="*/ 326003 h 46"/>
              <a:gd name="T8" fmla="*/ 31816 w 27"/>
              <a:gd name="T9" fmla="*/ 365760 h 46"/>
              <a:gd name="T10" fmla="*/ 174986 w 27"/>
              <a:gd name="T11" fmla="*/ 365760 h 46"/>
              <a:gd name="T12" fmla="*/ 214756 w 27"/>
              <a:gd name="T13" fmla="*/ 326003 h 46"/>
              <a:gd name="T14" fmla="*/ 214756 w 27"/>
              <a:gd name="T15" fmla="*/ 39757 h 46"/>
              <a:gd name="T16" fmla="*/ 174986 w 27"/>
              <a:gd name="T17" fmla="*/ 0 h 46"/>
              <a:gd name="T18" fmla="*/ 103401 w 27"/>
              <a:gd name="T19" fmla="*/ 349857 h 46"/>
              <a:gd name="T20" fmla="*/ 79539 w 27"/>
              <a:gd name="T21" fmla="*/ 333955 h 46"/>
              <a:gd name="T22" fmla="*/ 103401 w 27"/>
              <a:gd name="T23" fmla="*/ 318052 h 46"/>
              <a:gd name="T24" fmla="*/ 135217 w 27"/>
              <a:gd name="T25" fmla="*/ 333955 h 46"/>
              <a:gd name="T26" fmla="*/ 103401 w 27"/>
              <a:gd name="T27" fmla="*/ 349857 h 46"/>
              <a:gd name="T28" fmla="*/ 182940 w 27"/>
              <a:gd name="T29" fmla="*/ 294198 h 46"/>
              <a:gd name="T30" fmla="*/ 23862 w 27"/>
              <a:gd name="T31" fmla="*/ 294198 h 46"/>
              <a:gd name="T32" fmla="*/ 23862 w 27"/>
              <a:gd name="T33" fmla="*/ 47708 h 46"/>
              <a:gd name="T34" fmla="*/ 182940 w 27"/>
              <a:gd name="T35" fmla="*/ 47708 h 46"/>
              <a:gd name="T36" fmla="*/ 182940 w 27"/>
              <a:gd name="T37" fmla="*/ 294198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" h="46">
                <a:moveTo>
                  <a:pt x="2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4"/>
                  <a:pt x="2" y="46"/>
                  <a:pt x="4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5" y="46"/>
                  <a:pt x="27" y="44"/>
                  <a:pt x="27" y="41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2"/>
                  <a:pt x="25" y="0"/>
                  <a:pt x="22" y="0"/>
                </a:cubicBezTo>
                <a:close/>
                <a:moveTo>
                  <a:pt x="13" y="44"/>
                </a:moveTo>
                <a:cubicBezTo>
                  <a:pt x="11" y="44"/>
                  <a:pt x="10" y="43"/>
                  <a:pt x="10" y="42"/>
                </a:cubicBezTo>
                <a:cubicBezTo>
                  <a:pt x="10" y="41"/>
                  <a:pt x="11" y="40"/>
                  <a:pt x="13" y="40"/>
                </a:cubicBezTo>
                <a:cubicBezTo>
                  <a:pt x="15" y="40"/>
                  <a:pt x="17" y="41"/>
                  <a:pt x="17" y="42"/>
                </a:cubicBezTo>
                <a:cubicBezTo>
                  <a:pt x="17" y="43"/>
                  <a:pt x="15" y="44"/>
                  <a:pt x="13" y="44"/>
                </a:cubicBezTo>
                <a:close/>
                <a:moveTo>
                  <a:pt x="23" y="37"/>
                </a:moveTo>
                <a:cubicBezTo>
                  <a:pt x="3" y="37"/>
                  <a:pt x="3" y="37"/>
                  <a:pt x="3" y="37"/>
                </a:cubicBezTo>
                <a:cubicBezTo>
                  <a:pt x="3" y="6"/>
                  <a:pt x="3" y="6"/>
                  <a:pt x="3" y="6"/>
                </a:cubicBezTo>
                <a:cubicBezTo>
                  <a:pt x="23" y="6"/>
                  <a:pt x="23" y="6"/>
                  <a:pt x="23" y="6"/>
                </a:cubicBezTo>
                <a:lnTo>
                  <a:pt x="23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S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89086F42-BF6C-E219-FEEA-120D54A2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3287712"/>
            <a:ext cx="15065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0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n-IS" sz="1500" b="1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SÍMAR</a:t>
            </a:r>
            <a:endParaRPr lang="es-ES_tradnl" altLang="en-IS" sz="1500" b="1" dirty="0">
              <a:solidFill>
                <a:schemeClr val="bg1"/>
              </a:solidFill>
              <a:latin typeface="Arial" panose="020B0604020202020204" pitchFamily="34" charset="0"/>
              <a:ea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9" name="TextBox 39">
            <a:extLst>
              <a:ext uri="{FF2B5EF4-FFF2-40B4-BE49-F238E27FC236}">
                <a16:creationId xmlns:a16="http://schemas.microsoft.com/office/drawing/2014/main" id="{EE72CF5F-CC4D-F8FE-CCE8-20755DB1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3554412"/>
            <a:ext cx="1506538" cy="2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IS" sz="1000" dirty="0">
                <a:solidFill>
                  <a:schemeClr val="bg1"/>
                </a:solidFill>
                <a:latin typeface="Arial" panose="020B0604020202020204" pitchFamily="34" charset="0"/>
                <a:ea typeface="Raleway" panose="020B0503030101060003" pitchFamily="34" charset="77"/>
                <a:cs typeface="Arial" panose="020B0604020202020204" pitchFamily="34" charset="0"/>
              </a:rPr>
              <a:t>PHONE USERS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ED7BAA-E0CE-B43D-B780-86FDF880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4178300"/>
            <a:ext cx="3543300" cy="2679700"/>
          </a:xfrm>
          <a:prstGeom prst="rect">
            <a:avLst/>
          </a:prstGeom>
        </p:spPr>
      </p:pic>
      <p:pic>
        <p:nvPicPr>
          <p:cNvPr id="27" name="Graphic 26" descr="Arrow circle outline">
            <a:extLst>
              <a:ext uri="{FF2B5EF4-FFF2-40B4-BE49-F238E27FC236}">
                <a16:creationId xmlns:a16="http://schemas.microsoft.com/office/drawing/2014/main" id="{0CFC4D1C-F9E3-4E90-DB65-F1CE18AA4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5966" y="3897382"/>
            <a:ext cx="642868" cy="642868"/>
          </a:xfrm>
          <a:prstGeom prst="rect">
            <a:avLst/>
          </a:prstGeom>
        </p:spPr>
      </p:pic>
      <p:pic>
        <p:nvPicPr>
          <p:cNvPr id="29" name="Graphic 28" descr="Aspiration outline">
            <a:extLst>
              <a:ext uri="{FF2B5EF4-FFF2-40B4-BE49-F238E27FC236}">
                <a16:creationId xmlns:a16="http://schemas.microsoft.com/office/drawing/2014/main" id="{3DB8BF2B-CBBE-D20A-014A-0D009261F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9628" y="2797070"/>
            <a:ext cx="474732" cy="4747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75B47B-4584-1DB8-7860-DB0CF05E1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45" y="6176962"/>
            <a:ext cx="1185093" cy="332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7BA48C-7447-4608-00EB-A6DF5E7965F2}"/>
              </a:ext>
            </a:extLst>
          </p:cNvPr>
          <p:cNvSpPr txBox="1"/>
          <p:nvPr/>
        </p:nvSpPr>
        <p:spPr>
          <a:xfrm flipV="1">
            <a:off x="4733257" y="7097534"/>
            <a:ext cx="2704816" cy="4565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Getur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félagsfólk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fengið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styrk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fyrir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auknum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ökuréttindum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? Ef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já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, í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hvaða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sjóð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er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sótt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um og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hvaða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kröfur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þarf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að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uppfylla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C3C5A7-699F-38E9-2502-57C3CB1B26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90486" y="3682998"/>
            <a:ext cx="52015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36B66CA-37B1-544B-51DD-28B3728E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4547" y="3930648"/>
            <a:ext cx="218355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60F6C61-CEC3-F6B8-44BE-7B401D5DF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691" y="1028343"/>
            <a:ext cx="974026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Getur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félagsfólk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fengið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styrk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fyrir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auknum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ökuréttindum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? Ef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já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, í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hvaða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sjóð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er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sótt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um og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hvaða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kröfur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þarf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að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uppfylla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s-IS" altLang="is-I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Styrkur vegna ökuréttinda og aukinna ökuréttinda er að hámarki allt að 150.000kr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Sótt er um í Fræðslusjóð Kjalar.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s-IS" altLang="is-I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s-IS" altLang="is-I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élagsfólk þarf að hafa greitt félagsgjöld í a.m.k. 6 mánuði á síðustu 12 mánuðum.</a:t>
            </a:r>
            <a:endParaRPr kumimoji="0" lang="is-IS" altLang="is-I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s-IS" altLang="is-I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Við ákvörðun styrkupphæðar er miðað við greidd félagsgjöld síðustu 12 mánaða. Til þess að njóta fullra réttinda í sjóðinn þurfa félagsgjöld að vera a.m.k. kr. 20.000,-. Hlutastarfandi er veittur styrkur í hlutfalli við greidd félagsgjöld sl. 12 mánuði.</a:t>
            </a:r>
            <a:endParaRPr kumimoji="0" lang="is-IS" altLang="is-I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s-IS" altLang="is-I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Félagsfólk þarf að vera í starfi bæði þegar sótt er um styrk og hann notaður.</a:t>
            </a:r>
            <a:endParaRPr kumimoji="0" lang="is-IS" altLang="is-I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457E-02B7-3B7F-2982-26A2B66B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Hversu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mörg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orlofshús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/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íbúðir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er Kjölur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með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til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leigu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fyrir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félagsfólk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sitt</a:t>
            </a:r>
            <a:r>
              <a:rPr lang="en-US" sz="3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? </a:t>
            </a:r>
            <a:b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</a:b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4E96-40F4-676A-7C17-AA99C8B3B8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Að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jafnaði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er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heildartalan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24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7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íbúðir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á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höfuðborgarsvæðinu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8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bústaðir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í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Munaðarnesi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Húsavell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Varmahlíð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Vaðlaheiði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Kjarnaskóg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40AED-30C2-D0B4-FB84-33DDE9CF80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3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Eiðum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á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Austurlandi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aleway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kern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Úlfstaðaskógi</a:t>
            </a:r>
            <a:r>
              <a:rPr 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á </a:t>
            </a:r>
            <a:r>
              <a:rPr lang="en-US" kern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Austurlandi</a:t>
            </a:r>
            <a:endParaRPr lang="en-US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kern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Lyngás</a:t>
            </a:r>
            <a:r>
              <a:rPr 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á </a:t>
            </a:r>
            <a:r>
              <a:rPr lang="en-US" kern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Suðurlandi</a:t>
            </a:r>
            <a:endParaRPr lang="is-I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Lánum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tvo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bústaði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í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Munaðarnesi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til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Einingar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Iðju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og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fáum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tvo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bústaði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á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Illugarstöðum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í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staðinn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hjá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þeim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yfir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sumartímann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aleway" charset="0"/>
                <a:cs typeface="Arial" panose="020B0604020202020204" pitchFamily="34" charset="0"/>
              </a:rPr>
              <a:t>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829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252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Hversu mörg orlofshús/íbúðir er Kjölur með til leigu fyrir félagsfólk sitt?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Svörin</dc:title>
  <dc:creator>Elísabet Ögn Jóhannsdóttir</dc:creator>
  <cp:lastModifiedBy>Elísabet Ögn Jóhannsdóttir</cp:lastModifiedBy>
  <cp:revision>1</cp:revision>
  <dcterms:created xsi:type="dcterms:W3CDTF">2023-11-07T09:24:37Z</dcterms:created>
  <dcterms:modified xsi:type="dcterms:W3CDTF">2023-11-07T09:48:56Z</dcterms:modified>
</cp:coreProperties>
</file>