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80" r:id="rId3"/>
    <p:sldId id="276" r:id="rId4"/>
    <p:sldId id="259" r:id="rId5"/>
    <p:sldId id="272" r:id="rId6"/>
    <p:sldId id="278" r:id="rId7"/>
    <p:sldId id="277" r:id="rId8"/>
    <p:sldId id="279" r:id="rId9"/>
    <p:sldId id="264" r:id="rId10"/>
    <p:sldId id="263" r:id="rId1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D8003-A468-4A0B-9F4A-80724935563A}" v="16" dt="2023-11-06T23:28:37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2"/>
    <p:restoredTop sz="96327"/>
  </p:normalViewPr>
  <p:slideViewPr>
    <p:cSldViewPr snapToGrid="0">
      <p:cViewPr varScale="1">
        <p:scale>
          <a:sx n="63" d="100"/>
          <a:sy n="63" d="100"/>
        </p:scale>
        <p:origin x="952" y="5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ísabet Ögn Jóhannsdóttir" userId="76b491c8-62b8-49b9-984c-c4563091983d" providerId="ADAL" clId="{6CFD8003-A468-4A0B-9F4A-80724935563A}"/>
    <pc:docChg chg="undo redo custSel addSld delSld modSld sldOrd">
      <pc:chgData name="Elísabet Ögn Jóhannsdóttir" userId="76b491c8-62b8-49b9-984c-c4563091983d" providerId="ADAL" clId="{6CFD8003-A468-4A0B-9F4A-80724935563A}" dt="2023-11-07T10:06:46.314" v="5990"/>
      <pc:docMkLst>
        <pc:docMk/>
      </pc:docMkLst>
      <pc:sldChg chg="del ord">
        <pc:chgData name="Elísabet Ögn Jóhannsdóttir" userId="76b491c8-62b8-49b9-984c-c4563091983d" providerId="ADAL" clId="{6CFD8003-A468-4A0B-9F4A-80724935563A}" dt="2023-11-06T23:18:43.777" v="4782" actId="47"/>
        <pc:sldMkLst>
          <pc:docMk/>
          <pc:sldMk cId="1572004591" sldId="258"/>
        </pc:sldMkLst>
      </pc:sldChg>
      <pc:sldChg chg="addSp delSp modSp mod">
        <pc:chgData name="Elísabet Ögn Jóhannsdóttir" userId="76b491c8-62b8-49b9-984c-c4563091983d" providerId="ADAL" clId="{6CFD8003-A468-4A0B-9F4A-80724935563A}" dt="2023-11-07T10:00:32.142" v="5988" actId="20577"/>
        <pc:sldMkLst>
          <pc:docMk/>
          <pc:sldMk cId="833796106" sldId="259"/>
        </pc:sldMkLst>
        <pc:spChg chg="del">
          <ac:chgData name="Elísabet Ögn Jóhannsdóttir" userId="76b491c8-62b8-49b9-984c-c4563091983d" providerId="ADAL" clId="{6CFD8003-A468-4A0B-9F4A-80724935563A}" dt="2023-11-06T23:30:58.552" v="5296" actId="478"/>
          <ac:spMkLst>
            <pc:docMk/>
            <pc:sldMk cId="833796106" sldId="259"/>
            <ac:spMk id="2" creationId="{549E1684-0040-884B-E766-DEF3FCFF76B1}"/>
          </ac:spMkLst>
        </pc:spChg>
        <pc:spChg chg="del">
          <ac:chgData name="Elísabet Ögn Jóhannsdóttir" userId="76b491c8-62b8-49b9-984c-c4563091983d" providerId="ADAL" clId="{6CFD8003-A468-4A0B-9F4A-80724935563A}" dt="2023-11-06T23:30:10.086" v="5275" actId="478"/>
          <ac:spMkLst>
            <pc:docMk/>
            <pc:sldMk cId="833796106" sldId="259"/>
            <ac:spMk id="4" creationId="{487B2ECA-6164-6254-CBB2-A0F6E4600F49}"/>
          </ac:spMkLst>
        </pc:spChg>
        <pc:spChg chg="del mod">
          <ac:chgData name="Elísabet Ögn Jóhannsdóttir" userId="76b491c8-62b8-49b9-984c-c4563091983d" providerId="ADAL" clId="{6CFD8003-A468-4A0B-9F4A-80724935563A}" dt="2023-11-06T23:26:22.798" v="4865" actId="478"/>
          <ac:spMkLst>
            <pc:docMk/>
            <pc:sldMk cId="833796106" sldId="259"/>
            <ac:spMk id="5" creationId="{09908A88-1EE4-26BD-6A3B-F490605FF096}"/>
          </ac:spMkLst>
        </pc:spChg>
        <pc:spChg chg="del">
          <ac:chgData name="Elísabet Ögn Jóhannsdóttir" userId="76b491c8-62b8-49b9-984c-c4563091983d" providerId="ADAL" clId="{6CFD8003-A468-4A0B-9F4A-80724935563A}" dt="2023-11-06T23:30:06.526" v="5273" actId="478"/>
          <ac:spMkLst>
            <pc:docMk/>
            <pc:sldMk cId="833796106" sldId="259"/>
            <ac:spMk id="6" creationId="{C014C98B-3F26-02CA-3733-7E9985598D77}"/>
          </ac:spMkLst>
        </pc:spChg>
        <pc:spChg chg="add del mod">
          <ac:chgData name="Elísabet Ögn Jóhannsdóttir" userId="76b491c8-62b8-49b9-984c-c4563091983d" providerId="ADAL" clId="{6CFD8003-A468-4A0B-9F4A-80724935563A}" dt="2023-11-06T23:30:18.414" v="5279" actId="478"/>
          <ac:spMkLst>
            <pc:docMk/>
            <pc:sldMk cId="833796106" sldId="259"/>
            <ac:spMk id="7" creationId="{FE132CBB-97BD-E6B8-DC3B-23F9DE9E95A1}"/>
          </ac:spMkLst>
        </pc:spChg>
        <pc:spChg chg="add del mod">
          <ac:chgData name="Elísabet Ögn Jóhannsdóttir" userId="76b491c8-62b8-49b9-984c-c4563091983d" providerId="ADAL" clId="{6CFD8003-A468-4A0B-9F4A-80724935563A}" dt="2023-11-06T23:30:08.199" v="5274" actId="478"/>
          <ac:spMkLst>
            <pc:docMk/>
            <pc:sldMk cId="833796106" sldId="259"/>
            <ac:spMk id="8" creationId="{5563B69C-7B9E-03D6-3BC3-9F6B72D9CF70}"/>
          </ac:spMkLst>
        </pc:spChg>
        <pc:spChg chg="del mod">
          <ac:chgData name="Elísabet Ögn Jóhannsdóttir" userId="76b491c8-62b8-49b9-984c-c4563091983d" providerId="ADAL" clId="{6CFD8003-A468-4A0B-9F4A-80724935563A}" dt="2023-11-06T23:30:52.436" v="5292" actId="478"/>
          <ac:spMkLst>
            <pc:docMk/>
            <pc:sldMk cId="833796106" sldId="259"/>
            <ac:spMk id="9" creationId="{7C449939-C618-C47E-0B07-ACF171C3A1C7}"/>
          </ac:spMkLst>
        </pc:spChg>
        <pc:spChg chg="del mod">
          <ac:chgData name="Elísabet Ögn Jóhannsdóttir" userId="76b491c8-62b8-49b9-984c-c4563091983d" providerId="ADAL" clId="{6CFD8003-A468-4A0B-9F4A-80724935563A}" dt="2023-11-06T23:30:13.795" v="5277" actId="478"/>
          <ac:spMkLst>
            <pc:docMk/>
            <pc:sldMk cId="833796106" sldId="259"/>
            <ac:spMk id="10" creationId="{BF9E925B-3BA1-DC8C-00EE-5A95DF2D4974}"/>
          </ac:spMkLst>
        </pc:spChg>
        <pc:spChg chg="del mod">
          <ac:chgData name="Elísabet Ögn Jóhannsdóttir" userId="76b491c8-62b8-49b9-984c-c4563091983d" providerId="ADAL" clId="{6CFD8003-A468-4A0B-9F4A-80724935563A}" dt="2023-11-06T23:30:20.901" v="5280" actId="478"/>
          <ac:spMkLst>
            <pc:docMk/>
            <pc:sldMk cId="833796106" sldId="259"/>
            <ac:spMk id="11" creationId="{738028EA-8505-4C65-45C5-A0C586658848}"/>
          </ac:spMkLst>
        </pc:spChg>
        <pc:spChg chg="add mod">
          <ac:chgData name="Elísabet Ögn Jóhannsdóttir" userId="76b491c8-62b8-49b9-984c-c4563091983d" providerId="ADAL" clId="{6CFD8003-A468-4A0B-9F4A-80724935563A}" dt="2023-11-06T23:27:10.292" v="4873" actId="1076"/>
          <ac:spMkLst>
            <pc:docMk/>
            <pc:sldMk cId="833796106" sldId="259"/>
            <ac:spMk id="13" creationId="{0995939B-A8BA-9C7C-B4EE-BC959E558065}"/>
          </ac:spMkLst>
        </pc:spChg>
        <pc:spChg chg="add mod">
          <ac:chgData name="Elísabet Ögn Jóhannsdóttir" userId="76b491c8-62b8-49b9-984c-c4563091983d" providerId="ADAL" clId="{6CFD8003-A468-4A0B-9F4A-80724935563A}" dt="2023-11-06T23:38:58.341" v="5535" actId="1076"/>
          <ac:spMkLst>
            <pc:docMk/>
            <pc:sldMk cId="833796106" sldId="259"/>
            <ac:spMk id="14" creationId="{0BC445D3-3323-3D1F-1AAD-F86331AF85A5}"/>
          </ac:spMkLst>
        </pc:spChg>
        <pc:spChg chg="del">
          <ac:chgData name="Elísabet Ögn Jóhannsdóttir" userId="76b491c8-62b8-49b9-984c-c4563091983d" providerId="ADAL" clId="{6CFD8003-A468-4A0B-9F4A-80724935563A}" dt="2023-11-06T23:30:54.224" v="5293" actId="478"/>
          <ac:spMkLst>
            <pc:docMk/>
            <pc:sldMk cId="833796106" sldId="259"/>
            <ac:spMk id="16" creationId="{538AE0BF-C91F-E176-24B8-FE8DA16DA961}"/>
          </ac:spMkLst>
        </pc:spChg>
        <pc:spChg chg="del">
          <ac:chgData name="Elísabet Ögn Jóhannsdóttir" userId="76b491c8-62b8-49b9-984c-c4563091983d" providerId="ADAL" clId="{6CFD8003-A468-4A0B-9F4A-80724935563A}" dt="2023-11-06T23:30:55.636" v="5294" actId="478"/>
          <ac:spMkLst>
            <pc:docMk/>
            <pc:sldMk cId="833796106" sldId="259"/>
            <ac:spMk id="17" creationId="{A3AE2295-61F8-C10D-78C3-09E8FEAF582E}"/>
          </ac:spMkLst>
        </pc:spChg>
        <pc:spChg chg="del">
          <ac:chgData name="Elísabet Ögn Jóhannsdóttir" userId="76b491c8-62b8-49b9-984c-c4563091983d" providerId="ADAL" clId="{6CFD8003-A468-4A0B-9F4A-80724935563A}" dt="2023-11-06T23:30:57.148" v="5295" actId="478"/>
          <ac:spMkLst>
            <pc:docMk/>
            <pc:sldMk cId="833796106" sldId="259"/>
            <ac:spMk id="18" creationId="{0B5C1A1B-F6A5-1078-96CA-19EB810FD19F}"/>
          </ac:spMkLst>
        </pc:spChg>
        <pc:spChg chg="del mod">
          <ac:chgData name="Elísabet Ögn Jóhannsdóttir" userId="76b491c8-62b8-49b9-984c-c4563091983d" providerId="ADAL" clId="{6CFD8003-A468-4A0B-9F4A-80724935563A}" dt="2023-11-06T23:30:32.935" v="5284" actId="478"/>
          <ac:spMkLst>
            <pc:docMk/>
            <pc:sldMk cId="833796106" sldId="259"/>
            <ac:spMk id="19" creationId="{86221943-528B-DF0B-507C-F09DE6630024}"/>
          </ac:spMkLst>
        </pc:spChg>
        <pc:spChg chg="del">
          <ac:chgData name="Elísabet Ögn Jóhannsdóttir" userId="76b491c8-62b8-49b9-984c-c4563091983d" providerId="ADAL" clId="{6CFD8003-A468-4A0B-9F4A-80724935563A}" dt="2023-11-06T23:30:50.062" v="5291" actId="478"/>
          <ac:spMkLst>
            <pc:docMk/>
            <pc:sldMk cId="833796106" sldId="259"/>
            <ac:spMk id="20" creationId="{071508E1-1194-A0A8-5206-D4BDCDD3691B}"/>
          </ac:spMkLst>
        </pc:spChg>
        <pc:spChg chg="del mod">
          <ac:chgData name="Elísabet Ögn Jóhannsdóttir" userId="76b491c8-62b8-49b9-984c-c4563091983d" providerId="ADAL" clId="{6CFD8003-A468-4A0B-9F4A-80724935563A}" dt="2023-11-06T23:30:46.113" v="5290" actId="478"/>
          <ac:spMkLst>
            <pc:docMk/>
            <pc:sldMk cId="833796106" sldId="259"/>
            <ac:spMk id="21" creationId="{6C720056-B086-DBC4-F4E1-BCD709C5D615}"/>
          </ac:spMkLst>
        </pc:spChg>
        <pc:spChg chg="add del mod">
          <ac:chgData name="Elísabet Ögn Jóhannsdóttir" userId="76b491c8-62b8-49b9-984c-c4563091983d" providerId="ADAL" clId="{6CFD8003-A468-4A0B-9F4A-80724935563A}" dt="2023-11-07T10:00:32.142" v="5988" actId="20577"/>
          <ac:spMkLst>
            <pc:docMk/>
            <pc:sldMk cId="833796106" sldId="259"/>
            <ac:spMk id="22" creationId="{E00E40AB-B060-65AB-7DF1-7C99EBDC778F}"/>
          </ac:spMkLst>
        </pc:spChg>
      </pc:sldChg>
      <pc:sldChg chg="del">
        <pc:chgData name="Elísabet Ögn Jóhannsdóttir" userId="76b491c8-62b8-49b9-984c-c4563091983d" providerId="ADAL" clId="{6CFD8003-A468-4A0B-9F4A-80724935563A}" dt="2023-11-06T22:34:08.985" v="2861" actId="47"/>
        <pc:sldMkLst>
          <pc:docMk/>
          <pc:sldMk cId="1046950814" sldId="261"/>
        </pc:sldMkLst>
      </pc:sldChg>
      <pc:sldChg chg="del">
        <pc:chgData name="Elísabet Ögn Jóhannsdóttir" userId="76b491c8-62b8-49b9-984c-c4563091983d" providerId="ADAL" clId="{6CFD8003-A468-4A0B-9F4A-80724935563A}" dt="2023-11-06T22:34:17.166" v="2863" actId="47"/>
        <pc:sldMkLst>
          <pc:docMk/>
          <pc:sldMk cId="1186655874" sldId="262"/>
        </pc:sldMkLst>
      </pc:sldChg>
      <pc:sldChg chg="addSp delSp modSp mod ord">
        <pc:chgData name="Elísabet Ögn Jóhannsdóttir" userId="76b491c8-62b8-49b9-984c-c4563091983d" providerId="ADAL" clId="{6CFD8003-A468-4A0B-9F4A-80724935563A}" dt="2023-11-06T23:36:32.056" v="5531" actId="1076"/>
        <pc:sldMkLst>
          <pc:docMk/>
          <pc:sldMk cId="3381038249" sldId="263"/>
        </pc:sldMkLst>
        <pc:spChg chg="del">
          <ac:chgData name="Elísabet Ögn Jóhannsdóttir" userId="76b491c8-62b8-49b9-984c-c4563091983d" providerId="ADAL" clId="{6CFD8003-A468-4A0B-9F4A-80724935563A}" dt="2023-11-06T15:30:48.044" v="1351" actId="478"/>
          <ac:spMkLst>
            <pc:docMk/>
            <pc:sldMk cId="3381038249" sldId="263"/>
            <ac:spMk id="2" creationId="{35AD58A5-6893-229B-FAD6-1CBEE8133155}"/>
          </ac:spMkLst>
        </pc:spChg>
        <pc:spChg chg="add del mod">
          <ac:chgData name="Elísabet Ögn Jóhannsdóttir" userId="76b491c8-62b8-49b9-984c-c4563091983d" providerId="ADAL" clId="{6CFD8003-A468-4A0B-9F4A-80724935563A}" dt="2023-11-06T22:01:34.780" v="1493" actId="478"/>
          <ac:spMkLst>
            <pc:docMk/>
            <pc:sldMk cId="3381038249" sldId="263"/>
            <ac:spMk id="5" creationId="{6C10152D-2A16-31ED-3F74-6CEBA5134505}"/>
          </ac:spMkLst>
        </pc:spChg>
        <pc:spChg chg="del">
          <ac:chgData name="Elísabet Ögn Jóhannsdóttir" userId="76b491c8-62b8-49b9-984c-c4563091983d" providerId="ADAL" clId="{6CFD8003-A468-4A0B-9F4A-80724935563A}" dt="2023-11-06T15:30:45.955" v="1350" actId="478"/>
          <ac:spMkLst>
            <pc:docMk/>
            <pc:sldMk cId="3381038249" sldId="263"/>
            <ac:spMk id="5" creationId="{7BB738FE-73CA-FF40-958E-E07FDAB631FE}"/>
          </ac:spMkLst>
        </pc:spChg>
        <pc:spChg chg="add del mod">
          <ac:chgData name="Elísabet Ögn Jóhannsdóttir" userId="76b491c8-62b8-49b9-984c-c4563091983d" providerId="ADAL" clId="{6CFD8003-A468-4A0B-9F4A-80724935563A}" dt="2023-11-06T15:30:40.766" v="1348" actId="478"/>
          <ac:spMkLst>
            <pc:docMk/>
            <pc:sldMk cId="3381038249" sldId="263"/>
            <ac:spMk id="8" creationId="{305B9792-E436-A290-507B-A3020BD883CE}"/>
          </ac:spMkLst>
        </pc:spChg>
        <pc:spChg chg="del mod">
          <ac:chgData name="Elísabet Ögn Jóhannsdóttir" userId="76b491c8-62b8-49b9-984c-c4563091983d" providerId="ADAL" clId="{6CFD8003-A468-4A0B-9F4A-80724935563A}" dt="2023-11-06T15:30:39.011" v="1347" actId="478"/>
          <ac:spMkLst>
            <pc:docMk/>
            <pc:sldMk cId="3381038249" sldId="263"/>
            <ac:spMk id="9" creationId="{565367B3-A1BE-FA22-76F8-DAD8FC763C74}"/>
          </ac:spMkLst>
        </pc:spChg>
        <pc:spChg chg="add del mod">
          <ac:chgData name="Elísabet Ögn Jóhannsdóttir" userId="76b491c8-62b8-49b9-984c-c4563091983d" providerId="ADAL" clId="{6CFD8003-A468-4A0B-9F4A-80724935563A}" dt="2023-11-06T22:01:36.270" v="1494" actId="478"/>
          <ac:spMkLst>
            <pc:docMk/>
            <pc:sldMk cId="3381038249" sldId="263"/>
            <ac:spMk id="9" creationId="{6AA08BE9-4E21-A506-FAF8-1DF297AD672E}"/>
          </ac:spMkLst>
        </pc:spChg>
        <pc:spChg chg="del">
          <ac:chgData name="Elísabet Ögn Jóhannsdóttir" userId="76b491c8-62b8-49b9-984c-c4563091983d" providerId="ADAL" clId="{6CFD8003-A468-4A0B-9F4A-80724935563A}" dt="2023-11-06T15:30:15.353" v="1339" actId="478"/>
          <ac:spMkLst>
            <pc:docMk/>
            <pc:sldMk cId="3381038249" sldId="263"/>
            <ac:spMk id="10" creationId="{4389998C-29C2-0FAF-0BB5-A5F77803060E}"/>
          </ac:spMkLst>
        </pc:spChg>
        <pc:spChg chg="del">
          <ac:chgData name="Elísabet Ögn Jóhannsdóttir" userId="76b491c8-62b8-49b9-984c-c4563091983d" providerId="ADAL" clId="{6CFD8003-A468-4A0B-9F4A-80724935563A}" dt="2023-11-06T15:30:44.685" v="1349" actId="478"/>
          <ac:spMkLst>
            <pc:docMk/>
            <pc:sldMk cId="3381038249" sldId="263"/>
            <ac:spMk id="11" creationId="{DE6A612C-BC79-9850-106F-FE0DCEC0DD94}"/>
          </ac:spMkLst>
        </pc:spChg>
        <pc:spChg chg="add del mod">
          <ac:chgData name="Elísabet Ögn Jóhannsdóttir" userId="76b491c8-62b8-49b9-984c-c4563091983d" providerId="ADAL" clId="{6CFD8003-A468-4A0B-9F4A-80724935563A}" dt="2023-11-06T22:01:40.022" v="1496" actId="478"/>
          <ac:spMkLst>
            <pc:docMk/>
            <pc:sldMk cId="3381038249" sldId="263"/>
            <ac:spMk id="11" creationId="{EA3B2761-3A5D-15ED-E461-FF89E4662895}"/>
          </ac:spMkLst>
        </pc:spChg>
        <pc:spChg chg="add mod">
          <ac:chgData name="Elísabet Ögn Jóhannsdóttir" userId="76b491c8-62b8-49b9-984c-c4563091983d" providerId="ADAL" clId="{6CFD8003-A468-4A0B-9F4A-80724935563A}" dt="2023-11-06T23:36:32.056" v="5531" actId="1076"/>
          <ac:spMkLst>
            <pc:docMk/>
            <pc:sldMk cId="3381038249" sldId="263"/>
            <ac:spMk id="12" creationId="{3A7BA48C-7447-4608-00EB-A6DF5E7965F2}"/>
          </ac:spMkLst>
        </pc:spChg>
        <pc:grpChg chg="del">
          <ac:chgData name="Elísabet Ögn Jóhannsdóttir" userId="76b491c8-62b8-49b9-984c-c4563091983d" providerId="ADAL" clId="{6CFD8003-A468-4A0B-9F4A-80724935563A}" dt="2023-11-06T15:30:37.832" v="1346" actId="478"/>
          <ac:grpSpMkLst>
            <pc:docMk/>
            <pc:sldMk cId="3381038249" sldId="263"/>
            <ac:grpSpMk id="15" creationId="{C8008ABA-5DC6-509E-738C-AF6D9E6D94FB}"/>
          </ac:grpSpMkLst>
        </pc:grpChg>
        <pc:picChg chg="mod">
          <ac:chgData name="Elísabet Ögn Jóhannsdóttir" userId="76b491c8-62b8-49b9-984c-c4563091983d" providerId="ADAL" clId="{6CFD8003-A468-4A0B-9F4A-80724935563A}" dt="2023-11-06T21:55:25.044" v="1363" actId="1076"/>
          <ac:picMkLst>
            <pc:docMk/>
            <pc:sldMk cId="3381038249" sldId="263"/>
            <ac:picMk id="21" creationId="{AAF6EAD6-C2F1-29D4-734C-A5A387073672}"/>
          </ac:picMkLst>
        </pc:picChg>
        <pc:picChg chg="del">
          <ac:chgData name="Elísabet Ögn Jóhannsdóttir" userId="76b491c8-62b8-49b9-984c-c4563091983d" providerId="ADAL" clId="{6CFD8003-A468-4A0B-9F4A-80724935563A}" dt="2023-11-06T15:30:16.666" v="1340" actId="478"/>
          <ac:picMkLst>
            <pc:docMk/>
            <pc:sldMk cId="3381038249" sldId="263"/>
            <ac:picMk id="25" creationId="{721844C6-4268-D2F1-53F9-FE940E68357C}"/>
          </ac:picMkLst>
        </pc:picChg>
      </pc:sldChg>
      <pc:sldChg chg="addSp delSp modSp mod">
        <pc:chgData name="Elísabet Ögn Jóhannsdóttir" userId="76b491c8-62b8-49b9-984c-c4563091983d" providerId="ADAL" clId="{6CFD8003-A468-4A0B-9F4A-80724935563A}" dt="2023-11-06T23:37:25.824" v="5532" actId="207"/>
        <pc:sldMkLst>
          <pc:docMk/>
          <pc:sldMk cId="3120247570" sldId="264"/>
        </pc:sldMkLst>
        <pc:spChg chg="add del mod">
          <ac:chgData name="Elísabet Ögn Jóhannsdóttir" userId="76b491c8-62b8-49b9-984c-c4563091983d" providerId="ADAL" clId="{6CFD8003-A468-4A0B-9F4A-80724935563A}" dt="2023-11-06T22:03:10.187" v="1510" actId="478"/>
          <ac:spMkLst>
            <pc:docMk/>
            <pc:sldMk cId="3120247570" sldId="264"/>
            <ac:spMk id="3" creationId="{66B579D9-8439-3D4B-D632-726BF749285A}"/>
          </ac:spMkLst>
        </pc:spChg>
        <pc:spChg chg="del mod">
          <ac:chgData name="Elísabet Ögn Jóhannsdóttir" userId="76b491c8-62b8-49b9-984c-c4563091983d" providerId="ADAL" clId="{6CFD8003-A468-4A0B-9F4A-80724935563A}" dt="2023-11-06T23:35:00.603" v="5515" actId="478"/>
          <ac:spMkLst>
            <pc:docMk/>
            <pc:sldMk cId="3120247570" sldId="264"/>
            <ac:spMk id="5" creationId="{09908A88-1EE4-26BD-6A3B-F490605FF096}"/>
          </ac:spMkLst>
        </pc:spChg>
        <pc:spChg chg="add del mod">
          <ac:chgData name="Elísabet Ögn Jóhannsdóttir" userId="76b491c8-62b8-49b9-984c-c4563091983d" providerId="ADAL" clId="{6CFD8003-A468-4A0B-9F4A-80724935563A}" dt="2023-11-06T21:59:52.741" v="1428" actId="478"/>
          <ac:spMkLst>
            <pc:docMk/>
            <pc:sldMk cId="3120247570" sldId="264"/>
            <ac:spMk id="7" creationId="{69F1420F-A45C-248D-9DA2-6F4A5DFF8E46}"/>
          </ac:spMkLst>
        </pc:spChg>
        <pc:spChg chg="add del mod">
          <ac:chgData name="Elísabet Ögn Jóhannsdóttir" userId="76b491c8-62b8-49b9-984c-c4563091983d" providerId="ADAL" clId="{6CFD8003-A468-4A0B-9F4A-80724935563A}" dt="2023-11-06T21:59:57.746" v="1429" actId="478"/>
          <ac:spMkLst>
            <pc:docMk/>
            <pc:sldMk cId="3120247570" sldId="264"/>
            <ac:spMk id="9" creationId="{F6B6BE55-AFE1-4CC6-B661-A98B2AE8AEFD}"/>
          </ac:spMkLst>
        </pc:spChg>
        <pc:spChg chg="add mod">
          <ac:chgData name="Elísabet Ögn Jóhannsdóttir" userId="76b491c8-62b8-49b9-984c-c4563091983d" providerId="ADAL" clId="{6CFD8003-A468-4A0B-9F4A-80724935563A}" dt="2023-11-06T23:36:14.876" v="5529" actId="1076"/>
          <ac:spMkLst>
            <pc:docMk/>
            <pc:sldMk cId="3120247570" sldId="264"/>
            <ac:spMk id="11" creationId="{9BD585D2-2688-7D28-3059-A1CEF47E6F6A}"/>
          </ac:spMkLst>
        </pc:spChg>
        <pc:spChg chg="mod">
          <ac:chgData name="Elísabet Ögn Jóhannsdóttir" userId="76b491c8-62b8-49b9-984c-c4563091983d" providerId="ADAL" clId="{6CFD8003-A468-4A0B-9F4A-80724935563A}" dt="2023-11-06T23:36:05.622" v="5528" actId="1076"/>
          <ac:spMkLst>
            <pc:docMk/>
            <pc:sldMk cId="3120247570" sldId="264"/>
            <ac:spMk id="14" creationId="{560931BB-D24A-1274-9812-BDE1FD07D888}"/>
          </ac:spMkLst>
        </pc:spChg>
        <pc:spChg chg="mod">
          <ac:chgData name="Elísabet Ögn Jóhannsdóttir" userId="76b491c8-62b8-49b9-984c-c4563091983d" providerId="ADAL" clId="{6CFD8003-A468-4A0B-9F4A-80724935563A}" dt="2023-11-06T23:37:25.824" v="5532" actId="207"/>
          <ac:spMkLst>
            <pc:docMk/>
            <pc:sldMk cId="3120247570" sldId="264"/>
            <ac:spMk id="15" creationId="{B34346D2-5291-BB16-5D32-90CE596BC977}"/>
          </ac:spMkLst>
        </pc:spChg>
        <pc:spChg chg="mod">
          <ac:chgData name="Elísabet Ögn Jóhannsdóttir" userId="76b491c8-62b8-49b9-984c-c4563091983d" providerId="ADAL" clId="{6CFD8003-A468-4A0B-9F4A-80724935563A}" dt="2023-11-06T21:57:36.872" v="1406" actId="20577"/>
          <ac:spMkLst>
            <pc:docMk/>
            <pc:sldMk cId="3120247570" sldId="264"/>
            <ac:spMk id="19" creationId="{86221943-528B-DF0B-507C-F09DE6630024}"/>
          </ac:spMkLst>
        </pc:spChg>
        <pc:picChg chg="mod">
          <ac:chgData name="Elísabet Ögn Jóhannsdóttir" userId="76b491c8-62b8-49b9-984c-c4563091983d" providerId="ADAL" clId="{6CFD8003-A468-4A0B-9F4A-80724935563A}" dt="2023-11-06T22:03:29.053" v="1513" actId="1076"/>
          <ac:picMkLst>
            <pc:docMk/>
            <pc:sldMk cId="3120247570" sldId="264"/>
            <ac:picMk id="6" creationId="{4CE49E08-4B16-04E3-BBEA-971E217C977A}"/>
          </ac:picMkLst>
        </pc:picChg>
      </pc:sldChg>
      <pc:sldChg chg="del">
        <pc:chgData name="Elísabet Ögn Jóhannsdóttir" userId="76b491c8-62b8-49b9-984c-c4563091983d" providerId="ADAL" clId="{6CFD8003-A468-4A0B-9F4A-80724935563A}" dt="2023-11-06T22:34:14.211" v="2862" actId="47"/>
        <pc:sldMkLst>
          <pc:docMk/>
          <pc:sldMk cId="1995430902" sldId="266"/>
        </pc:sldMkLst>
      </pc:sldChg>
      <pc:sldChg chg="modSp del mod">
        <pc:chgData name="Elísabet Ögn Jóhannsdóttir" userId="76b491c8-62b8-49b9-984c-c4563091983d" providerId="ADAL" clId="{6CFD8003-A468-4A0B-9F4A-80724935563A}" dt="2023-11-06T22:34:19.173" v="2864" actId="47"/>
        <pc:sldMkLst>
          <pc:docMk/>
          <pc:sldMk cId="1970003768" sldId="267"/>
        </pc:sldMkLst>
        <pc:spChg chg="mod">
          <ac:chgData name="Elísabet Ögn Jóhannsdóttir" userId="76b491c8-62b8-49b9-984c-c4563091983d" providerId="ADAL" clId="{6CFD8003-A468-4A0B-9F4A-80724935563A}" dt="2023-11-06T15:20:05.210" v="785" actId="20577"/>
          <ac:spMkLst>
            <pc:docMk/>
            <pc:sldMk cId="1970003768" sldId="267"/>
            <ac:spMk id="3" creationId="{37992B31-C763-74C7-012D-870CFE94E236}"/>
          </ac:spMkLst>
        </pc:spChg>
        <pc:spChg chg="mod">
          <ac:chgData name="Elísabet Ögn Jóhannsdóttir" userId="76b491c8-62b8-49b9-984c-c4563091983d" providerId="ADAL" clId="{6CFD8003-A468-4A0B-9F4A-80724935563A}" dt="2023-11-06T15:22:27.713" v="1010" actId="14100"/>
          <ac:spMkLst>
            <pc:docMk/>
            <pc:sldMk cId="1970003768" sldId="267"/>
            <ac:spMk id="4" creationId="{C9AC099D-1E2C-EA0B-C3AB-6697E09B7246}"/>
          </ac:spMkLst>
        </pc:spChg>
        <pc:spChg chg="mod">
          <ac:chgData name="Elísabet Ögn Jóhannsdóttir" userId="76b491c8-62b8-49b9-984c-c4563091983d" providerId="ADAL" clId="{6CFD8003-A468-4A0B-9F4A-80724935563A}" dt="2023-11-06T15:20:12.383" v="795" actId="20577"/>
          <ac:spMkLst>
            <pc:docMk/>
            <pc:sldMk cId="1970003768" sldId="267"/>
            <ac:spMk id="5" creationId="{8754A10A-DC47-2117-168E-CEA2F1F32805}"/>
          </ac:spMkLst>
        </pc:spChg>
        <pc:spChg chg="mod">
          <ac:chgData name="Elísabet Ögn Jóhannsdóttir" userId="76b491c8-62b8-49b9-984c-c4563091983d" providerId="ADAL" clId="{6CFD8003-A468-4A0B-9F4A-80724935563A}" dt="2023-11-06T15:25:06.061" v="1229" actId="14100"/>
          <ac:spMkLst>
            <pc:docMk/>
            <pc:sldMk cId="1970003768" sldId="267"/>
            <ac:spMk id="6" creationId="{711EC3EE-BDB0-EF45-473A-03EF000DA371}"/>
          </ac:spMkLst>
        </pc:spChg>
        <pc:spChg chg="mod">
          <ac:chgData name="Elísabet Ögn Jóhannsdóttir" userId="76b491c8-62b8-49b9-984c-c4563091983d" providerId="ADAL" clId="{6CFD8003-A468-4A0B-9F4A-80724935563A}" dt="2023-11-06T15:20:19.956" v="803" actId="20577"/>
          <ac:spMkLst>
            <pc:docMk/>
            <pc:sldMk cId="1970003768" sldId="267"/>
            <ac:spMk id="7" creationId="{1ECA2479-FC13-A736-AA9E-7CB12FB70DE8}"/>
          </ac:spMkLst>
        </pc:spChg>
        <pc:spChg chg="mod">
          <ac:chgData name="Elísabet Ögn Jóhannsdóttir" userId="76b491c8-62b8-49b9-984c-c4563091983d" providerId="ADAL" clId="{6CFD8003-A468-4A0B-9F4A-80724935563A}" dt="2023-11-06T21:58:34.950" v="1413" actId="20578"/>
          <ac:spMkLst>
            <pc:docMk/>
            <pc:sldMk cId="1970003768" sldId="267"/>
            <ac:spMk id="8" creationId="{39939EF7-D57D-A30B-7292-2CFD49A151A9}"/>
          </ac:spMkLst>
        </pc:spChg>
        <pc:spChg chg="mod">
          <ac:chgData name="Elísabet Ögn Jóhannsdóttir" userId="76b491c8-62b8-49b9-984c-c4563091983d" providerId="ADAL" clId="{6CFD8003-A468-4A0B-9F4A-80724935563A}" dt="2023-11-06T15:20:24.037" v="811" actId="20577"/>
          <ac:spMkLst>
            <pc:docMk/>
            <pc:sldMk cId="1970003768" sldId="267"/>
            <ac:spMk id="9" creationId="{7B7EF3C0-E0F9-AD4D-C173-3B45CE4E5F5F}"/>
          </ac:spMkLst>
        </pc:spChg>
        <pc:spChg chg="mod">
          <ac:chgData name="Elísabet Ögn Jóhannsdóttir" userId="76b491c8-62b8-49b9-984c-c4563091983d" providerId="ADAL" clId="{6CFD8003-A468-4A0B-9F4A-80724935563A}" dt="2023-11-06T15:20:27.713" v="821" actId="20577"/>
          <ac:spMkLst>
            <pc:docMk/>
            <pc:sldMk cId="1970003768" sldId="267"/>
            <ac:spMk id="22" creationId="{0A0AF834-50CA-20FE-76B3-2F3E43421E14}"/>
          </ac:spMkLst>
        </pc:spChg>
      </pc:sldChg>
      <pc:sldChg chg="del">
        <pc:chgData name="Elísabet Ögn Jóhannsdóttir" userId="76b491c8-62b8-49b9-984c-c4563091983d" providerId="ADAL" clId="{6CFD8003-A468-4A0B-9F4A-80724935563A}" dt="2023-11-06T22:34:20.961" v="2865" actId="47"/>
        <pc:sldMkLst>
          <pc:docMk/>
          <pc:sldMk cId="2028897517" sldId="268"/>
        </pc:sldMkLst>
      </pc:sldChg>
      <pc:sldChg chg="del">
        <pc:chgData name="Elísabet Ögn Jóhannsdóttir" userId="76b491c8-62b8-49b9-984c-c4563091983d" providerId="ADAL" clId="{6CFD8003-A468-4A0B-9F4A-80724935563A}" dt="2023-11-06T22:34:23.113" v="2866" actId="47"/>
        <pc:sldMkLst>
          <pc:docMk/>
          <pc:sldMk cId="343000035" sldId="269"/>
        </pc:sldMkLst>
      </pc:sldChg>
      <pc:sldChg chg="del">
        <pc:chgData name="Elísabet Ögn Jóhannsdóttir" userId="76b491c8-62b8-49b9-984c-c4563091983d" providerId="ADAL" clId="{6CFD8003-A468-4A0B-9F4A-80724935563A}" dt="2023-11-06T22:34:26.928" v="2867" actId="47"/>
        <pc:sldMkLst>
          <pc:docMk/>
          <pc:sldMk cId="1158155438" sldId="271"/>
        </pc:sldMkLst>
      </pc:sldChg>
      <pc:sldChg chg="modSp mod ord">
        <pc:chgData name="Elísabet Ögn Jóhannsdóttir" userId="76b491c8-62b8-49b9-984c-c4563091983d" providerId="ADAL" clId="{6CFD8003-A468-4A0B-9F4A-80724935563A}" dt="2023-11-06T23:25:33.788" v="4818" actId="1076"/>
        <pc:sldMkLst>
          <pc:docMk/>
          <pc:sldMk cId="898639318" sldId="272"/>
        </pc:sldMkLst>
        <pc:spChg chg="mod">
          <ac:chgData name="Elísabet Ögn Jóhannsdóttir" userId="76b491c8-62b8-49b9-984c-c4563091983d" providerId="ADAL" clId="{6CFD8003-A468-4A0B-9F4A-80724935563A}" dt="2023-11-06T23:24:53.803" v="4815" actId="1076"/>
          <ac:spMkLst>
            <pc:docMk/>
            <pc:sldMk cId="898639318" sldId="272"/>
            <ac:spMk id="2" creationId="{13BFF946-C206-8813-0B52-561C3E148B0F}"/>
          </ac:spMkLst>
        </pc:spChg>
        <pc:spChg chg="mod">
          <ac:chgData name="Elísabet Ögn Jóhannsdóttir" userId="76b491c8-62b8-49b9-984c-c4563091983d" providerId="ADAL" clId="{6CFD8003-A468-4A0B-9F4A-80724935563A}" dt="2023-11-06T23:25:33.788" v="4818" actId="1076"/>
          <ac:spMkLst>
            <pc:docMk/>
            <pc:sldMk cId="898639318" sldId="272"/>
            <ac:spMk id="3" creationId="{CCB1B28C-EF85-6477-5C8C-0C4D628F5875}"/>
          </ac:spMkLst>
        </pc:spChg>
        <pc:spChg chg="mod">
          <ac:chgData name="Elísabet Ögn Jóhannsdóttir" userId="76b491c8-62b8-49b9-984c-c4563091983d" providerId="ADAL" clId="{6CFD8003-A468-4A0B-9F4A-80724935563A}" dt="2023-11-06T23:25:22.360" v="4817" actId="1076"/>
          <ac:spMkLst>
            <pc:docMk/>
            <pc:sldMk cId="898639318" sldId="272"/>
            <ac:spMk id="4" creationId="{A454E684-DFD1-16DC-DE59-52FE08F84DC8}"/>
          </ac:spMkLst>
        </pc:spChg>
        <pc:spChg chg="mod">
          <ac:chgData name="Elísabet Ögn Jóhannsdóttir" userId="76b491c8-62b8-49b9-984c-c4563091983d" providerId="ADAL" clId="{6CFD8003-A468-4A0B-9F4A-80724935563A}" dt="2023-11-06T23:25:17.667" v="4816" actId="1076"/>
          <ac:spMkLst>
            <pc:docMk/>
            <pc:sldMk cId="898639318" sldId="272"/>
            <ac:spMk id="5" creationId="{4578AC98-72BE-F5DE-E4E9-ED096408F4AD}"/>
          </ac:spMkLst>
        </pc:spChg>
        <pc:picChg chg="mod">
          <ac:chgData name="Elísabet Ögn Jóhannsdóttir" userId="76b491c8-62b8-49b9-984c-c4563091983d" providerId="ADAL" clId="{6CFD8003-A468-4A0B-9F4A-80724935563A}" dt="2023-11-06T22:27:32.007" v="2822" actId="1076"/>
          <ac:picMkLst>
            <pc:docMk/>
            <pc:sldMk cId="898639318" sldId="272"/>
            <ac:picMk id="9" creationId="{07B0A60B-AC8A-7782-951B-391E6F03BD33}"/>
          </ac:picMkLst>
        </pc:picChg>
        <pc:picChg chg="mod">
          <ac:chgData name="Elísabet Ögn Jóhannsdóttir" userId="76b491c8-62b8-49b9-984c-c4563091983d" providerId="ADAL" clId="{6CFD8003-A468-4A0B-9F4A-80724935563A}" dt="2023-11-06T22:27:55.303" v="2825" actId="1076"/>
          <ac:picMkLst>
            <pc:docMk/>
            <pc:sldMk cId="898639318" sldId="272"/>
            <ac:picMk id="10" creationId="{B26829EA-36EA-453D-97E3-57BA7BFFDF51}"/>
          </ac:picMkLst>
        </pc:picChg>
      </pc:sldChg>
      <pc:sldChg chg="del">
        <pc:chgData name="Elísabet Ögn Jóhannsdóttir" userId="76b491c8-62b8-49b9-984c-c4563091983d" providerId="ADAL" clId="{6CFD8003-A468-4A0B-9F4A-80724935563A}" dt="2023-11-06T22:34:29.144" v="2868" actId="47"/>
        <pc:sldMkLst>
          <pc:docMk/>
          <pc:sldMk cId="1425216319" sldId="273"/>
        </pc:sldMkLst>
      </pc:sldChg>
      <pc:sldChg chg="modSp mod">
        <pc:chgData name="Elísabet Ögn Jóhannsdóttir" userId="76b491c8-62b8-49b9-984c-c4563091983d" providerId="ADAL" clId="{6CFD8003-A468-4A0B-9F4A-80724935563A}" dt="2023-11-06T22:45:39.646" v="3307" actId="20577"/>
        <pc:sldMkLst>
          <pc:docMk/>
          <pc:sldMk cId="3435097260" sldId="276"/>
        </pc:sldMkLst>
        <pc:spChg chg="mod">
          <ac:chgData name="Elísabet Ögn Jóhannsdóttir" userId="76b491c8-62b8-49b9-984c-c4563091983d" providerId="ADAL" clId="{6CFD8003-A468-4A0B-9F4A-80724935563A}" dt="2023-11-06T22:45:39.646" v="3307" actId="20577"/>
          <ac:spMkLst>
            <pc:docMk/>
            <pc:sldMk cId="3435097260" sldId="276"/>
            <ac:spMk id="2" creationId="{5FCF03C1-F933-EE79-5AD1-140B314F3A97}"/>
          </ac:spMkLst>
        </pc:spChg>
      </pc:sldChg>
      <pc:sldChg chg="addSp delSp modSp add mod ord">
        <pc:chgData name="Elísabet Ögn Jóhannsdóttir" userId="76b491c8-62b8-49b9-984c-c4563091983d" providerId="ADAL" clId="{6CFD8003-A468-4A0B-9F4A-80724935563A}" dt="2023-11-07T10:06:46.314" v="5990"/>
        <pc:sldMkLst>
          <pc:docMk/>
          <pc:sldMk cId="3164599602" sldId="277"/>
        </pc:sldMkLst>
        <pc:spChg chg="mod">
          <ac:chgData name="Elísabet Ögn Jóhannsdóttir" userId="76b491c8-62b8-49b9-984c-c4563091983d" providerId="ADAL" clId="{6CFD8003-A468-4A0B-9F4A-80724935563A}" dt="2023-11-06T23:33:02.810" v="5345" actId="1076"/>
          <ac:spMkLst>
            <pc:docMk/>
            <pc:sldMk cId="3164599602" sldId="277"/>
            <ac:spMk id="2" creationId="{13BFF946-C206-8813-0B52-561C3E148B0F}"/>
          </ac:spMkLst>
        </pc:spChg>
        <pc:spChg chg="mod">
          <ac:chgData name="Elísabet Ögn Jóhannsdóttir" userId="76b491c8-62b8-49b9-984c-c4563091983d" providerId="ADAL" clId="{6CFD8003-A468-4A0B-9F4A-80724935563A}" dt="2023-11-06T23:33:27.082" v="5347" actId="1076"/>
          <ac:spMkLst>
            <pc:docMk/>
            <pc:sldMk cId="3164599602" sldId="277"/>
            <ac:spMk id="3" creationId="{CCB1B28C-EF85-6477-5C8C-0C4D628F5875}"/>
          </ac:spMkLst>
        </pc:spChg>
        <pc:spChg chg="mod">
          <ac:chgData name="Elísabet Ögn Jóhannsdóttir" userId="76b491c8-62b8-49b9-984c-c4563091983d" providerId="ADAL" clId="{6CFD8003-A468-4A0B-9F4A-80724935563A}" dt="2023-11-06T23:33:23.874" v="5346" actId="1076"/>
          <ac:spMkLst>
            <pc:docMk/>
            <pc:sldMk cId="3164599602" sldId="277"/>
            <ac:spMk id="4" creationId="{A454E684-DFD1-16DC-DE59-52FE08F84DC8}"/>
          </ac:spMkLst>
        </pc:spChg>
        <pc:spChg chg="mod">
          <ac:chgData name="Elísabet Ögn Jóhannsdóttir" userId="76b491c8-62b8-49b9-984c-c4563091983d" providerId="ADAL" clId="{6CFD8003-A468-4A0B-9F4A-80724935563A}" dt="2023-11-06T23:33:51.342" v="5350" actId="1076"/>
          <ac:spMkLst>
            <pc:docMk/>
            <pc:sldMk cId="3164599602" sldId="277"/>
            <ac:spMk id="5" creationId="{4578AC98-72BE-F5DE-E4E9-ED096408F4AD}"/>
          </ac:spMkLst>
        </pc:spChg>
        <pc:picChg chg="del mod">
          <ac:chgData name="Elísabet Ögn Jóhannsdóttir" userId="76b491c8-62b8-49b9-984c-c4563091983d" providerId="ADAL" clId="{6CFD8003-A468-4A0B-9F4A-80724935563A}" dt="2023-11-06T22:25:07.079" v="2805" actId="478"/>
          <ac:picMkLst>
            <pc:docMk/>
            <pc:sldMk cId="3164599602" sldId="277"/>
            <ac:picMk id="7" creationId="{38127543-1C21-DA5C-A7E3-25A626D5E1FE}"/>
          </ac:picMkLst>
        </pc:picChg>
        <pc:picChg chg="add mod">
          <ac:chgData name="Elísabet Ögn Jóhannsdóttir" userId="76b491c8-62b8-49b9-984c-c4563091983d" providerId="ADAL" clId="{6CFD8003-A468-4A0B-9F4A-80724935563A}" dt="2023-11-06T22:25:33.788" v="2811" actId="1076"/>
          <ac:picMkLst>
            <pc:docMk/>
            <pc:sldMk cId="3164599602" sldId="277"/>
            <ac:picMk id="8" creationId="{2E8657BC-8839-7233-5554-5CF54C0C75F1}"/>
          </ac:picMkLst>
        </pc:picChg>
        <pc:picChg chg="mod ord">
          <ac:chgData name="Elísabet Ögn Jóhannsdóttir" userId="76b491c8-62b8-49b9-984c-c4563091983d" providerId="ADAL" clId="{6CFD8003-A468-4A0B-9F4A-80724935563A}" dt="2023-11-06T22:27:41.920" v="2824" actId="1076"/>
          <ac:picMkLst>
            <pc:docMk/>
            <pc:sldMk cId="3164599602" sldId="277"/>
            <ac:picMk id="9" creationId="{07B0A60B-AC8A-7782-951B-391E6F03BD33}"/>
          </ac:picMkLst>
        </pc:picChg>
        <pc:picChg chg="mod ord">
          <ac:chgData name="Elísabet Ögn Jóhannsdóttir" userId="76b491c8-62b8-49b9-984c-c4563091983d" providerId="ADAL" clId="{6CFD8003-A468-4A0B-9F4A-80724935563A}" dt="2023-11-06T22:26:10.498" v="2815" actId="1076"/>
          <ac:picMkLst>
            <pc:docMk/>
            <pc:sldMk cId="3164599602" sldId="277"/>
            <ac:picMk id="10" creationId="{B26829EA-36EA-453D-97E3-57BA7BFFDF51}"/>
          </ac:picMkLst>
        </pc:picChg>
      </pc:sldChg>
      <pc:sldChg chg="modSp add mod">
        <pc:chgData name="Elísabet Ögn Jóhannsdóttir" userId="76b491c8-62b8-49b9-984c-c4563091983d" providerId="ADAL" clId="{6CFD8003-A468-4A0B-9F4A-80724935563A}" dt="2023-11-06T23:22:20.829" v="4800" actId="1076"/>
        <pc:sldMkLst>
          <pc:docMk/>
          <pc:sldMk cId="2830063488" sldId="278"/>
        </pc:sldMkLst>
        <pc:spChg chg="mod">
          <ac:chgData name="Elísabet Ögn Jóhannsdóttir" userId="76b491c8-62b8-49b9-984c-c4563091983d" providerId="ADAL" clId="{6CFD8003-A468-4A0B-9F4A-80724935563A}" dt="2023-11-06T23:22:12.655" v="4799" actId="1076"/>
          <ac:spMkLst>
            <pc:docMk/>
            <pc:sldMk cId="2830063488" sldId="278"/>
            <ac:spMk id="3" creationId="{CCB1B28C-EF85-6477-5C8C-0C4D628F5875}"/>
          </ac:spMkLst>
        </pc:spChg>
        <pc:spChg chg="mod">
          <ac:chgData name="Elísabet Ögn Jóhannsdóttir" userId="76b491c8-62b8-49b9-984c-c4563091983d" providerId="ADAL" clId="{6CFD8003-A468-4A0B-9F4A-80724935563A}" dt="2023-11-06T23:21:57.393" v="4796" actId="1076"/>
          <ac:spMkLst>
            <pc:docMk/>
            <pc:sldMk cId="2830063488" sldId="278"/>
            <ac:spMk id="4" creationId="{A454E684-DFD1-16DC-DE59-52FE08F84DC8}"/>
          </ac:spMkLst>
        </pc:spChg>
        <pc:spChg chg="mod">
          <ac:chgData name="Elísabet Ögn Jóhannsdóttir" userId="76b491c8-62b8-49b9-984c-c4563091983d" providerId="ADAL" clId="{6CFD8003-A468-4A0B-9F4A-80724935563A}" dt="2023-11-06T23:22:20.829" v="4800" actId="1076"/>
          <ac:spMkLst>
            <pc:docMk/>
            <pc:sldMk cId="2830063488" sldId="278"/>
            <ac:spMk id="5" creationId="{4578AC98-72BE-F5DE-E4E9-ED096408F4AD}"/>
          </ac:spMkLst>
        </pc:spChg>
        <pc:picChg chg="mod">
          <ac:chgData name="Elísabet Ögn Jóhannsdóttir" userId="76b491c8-62b8-49b9-984c-c4563091983d" providerId="ADAL" clId="{6CFD8003-A468-4A0B-9F4A-80724935563A}" dt="2023-11-06T22:54:05.638" v="3671" actId="14826"/>
          <ac:picMkLst>
            <pc:docMk/>
            <pc:sldMk cId="2830063488" sldId="278"/>
            <ac:picMk id="7" creationId="{38127543-1C21-DA5C-A7E3-25A626D5E1FE}"/>
          </ac:picMkLst>
        </pc:picChg>
        <pc:picChg chg="mod">
          <ac:chgData name="Elísabet Ögn Jóhannsdóttir" userId="76b491c8-62b8-49b9-984c-c4563091983d" providerId="ADAL" clId="{6CFD8003-A468-4A0B-9F4A-80724935563A}" dt="2023-11-06T22:52:56.555" v="3670" actId="1076"/>
          <ac:picMkLst>
            <pc:docMk/>
            <pc:sldMk cId="2830063488" sldId="278"/>
            <ac:picMk id="10" creationId="{B26829EA-36EA-453D-97E3-57BA7BFFDF51}"/>
          </ac:picMkLst>
        </pc:picChg>
      </pc:sldChg>
      <pc:sldChg chg="modSp add mod">
        <pc:chgData name="Elísabet Ögn Jóhannsdóttir" userId="76b491c8-62b8-49b9-984c-c4563091983d" providerId="ADAL" clId="{6CFD8003-A468-4A0B-9F4A-80724935563A}" dt="2023-11-06T23:20:46.917" v="4792" actId="1076"/>
        <pc:sldMkLst>
          <pc:docMk/>
          <pc:sldMk cId="1135454083" sldId="279"/>
        </pc:sldMkLst>
        <pc:spChg chg="mod">
          <ac:chgData name="Elísabet Ögn Jóhannsdóttir" userId="76b491c8-62b8-49b9-984c-c4563091983d" providerId="ADAL" clId="{6CFD8003-A468-4A0B-9F4A-80724935563A}" dt="2023-11-06T23:20:40.713" v="4791" actId="1076"/>
          <ac:spMkLst>
            <pc:docMk/>
            <pc:sldMk cId="1135454083" sldId="279"/>
            <ac:spMk id="3" creationId="{CCB1B28C-EF85-6477-5C8C-0C4D628F5875}"/>
          </ac:spMkLst>
        </pc:spChg>
        <pc:spChg chg="mod">
          <ac:chgData name="Elísabet Ögn Jóhannsdóttir" userId="76b491c8-62b8-49b9-984c-c4563091983d" providerId="ADAL" clId="{6CFD8003-A468-4A0B-9F4A-80724935563A}" dt="2023-11-06T23:20:32.110" v="4790" actId="1076"/>
          <ac:spMkLst>
            <pc:docMk/>
            <pc:sldMk cId="1135454083" sldId="279"/>
            <ac:spMk id="4" creationId="{A454E684-DFD1-16DC-DE59-52FE08F84DC8}"/>
          </ac:spMkLst>
        </pc:spChg>
        <pc:spChg chg="mod">
          <ac:chgData name="Elísabet Ögn Jóhannsdóttir" userId="76b491c8-62b8-49b9-984c-c4563091983d" providerId="ADAL" clId="{6CFD8003-A468-4A0B-9F4A-80724935563A}" dt="2023-11-06T23:20:46.917" v="4792" actId="1076"/>
          <ac:spMkLst>
            <pc:docMk/>
            <pc:sldMk cId="1135454083" sldId="279"/>
            <ac:spMk id="5" creationId="{4578AC98-72BE-F5DE-E4E9-ED096408F4AD}"/>
          </ac:spMkLst>
        </pc:spChg>
        <pc:picChg chg="mod">
          <ac:chgData name="Elísabet Ögn Jóhannsdóttir" userId="76b491c8-62b8-49b9-984c-c4563091983d" providerId="ADAL" clId="{6CFD8003-A468-4A0B-9F4A-80724935563A}" dt="2023-11-06T23:14:43.498" v="4736" actId="14826"/>
          <ac:picMkLst>
            <pc:docMk/>
            <pc:sldMk cId="1135454083" sldId="279"/>
            <ac:picMk id="7" creationId="{38127543-1C21-DA5C-A7E3-25A626D5E1FE}"/>
          </ac:picMkLst>
        </pc:picChg>
      </pc:sldChg>
      <pc:sldChg chg="modSp add mod ord">
        <pc:chgData name="Elísabet Ögn Jóhannsdóttir" userId="76b491c8-62b8-49b9-984c-c4563091983d" providerId="ADAL" clId="{6CFD8003-A468-4A0B-9F4A-80724935563A}" dt="2023-11-07T08:50:02.750" v="5984" actId="1076"/>
        <pc:sldMkLst>
          <pc:docMk/>
          <pc:sldMk cId="257686337" sldId="280"/>
        </pc:sldMkLst>
        <pc:spChg chg="mod">
          <ac:chgData name="Elísabet Ögn Jóhannsdóttir" userId="76b491c8-62b8-49b9-984c-c4563091983d" providerId="ADAL" clId="{6CFD8003-A468-4A0B-9F4A-80724935563A}" dt="2023-11-07T08:50:02.750" v="5984" actId="1076"/>
          <ac:spMkLst>
            <pc:docMk/>
            <pc:sldMk cId="257686337" sldId="280"/>
            <ac:spMk id="12" creationId="{3A7BA48C-7447-4608-00EB-A6DF5E7965F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AAC2-BF53-B013-C348-3CBC1BF26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96615-CD2E-0E66-5AE4-119600E9B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16AF3-799F-3578-2126-DCF83D86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A514-7ADD-F710-B507-20A82A49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C480F-90AC-D1ED-0C9A-F81A5AE8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75C3B-ADBE-0369-E23D-0C5425E12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8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C223-23CC-FCDA-01A9-EEEE5CEB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20698-EFD7-6E33-2AF2-A63829325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4A21A-76A5-41DC-D013-1A5DE6F27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09466-46A4-4456-24C8-2647F2BF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854B2-F1CA-5B7B-057D-8845F616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D2454-1487-5934-0EC9-8136094C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DE119-12C3-086B-3092-CB13783D0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69A2-3D05-1EEC-C09F-125902EE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1B97-ADFE-5AEA-17C4-DAA600EC2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7E0A-B88D-4C77-38B9-AA779D1F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9794B-0018-F62B-7C4C-5BC4CB86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E0F08-CB71-125D-A3AB-0CAC7E84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75BE1-844F-6955-3A47-4BE5C18524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F125-FBE9-59FD-FA06-8FE12FE3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6ABFB-BC93-4720-FAD2-A72F4E3B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3E377-F249-C95D-EF77-7E22D145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659D6-BD5E-3598-8C38-CD0456CA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362AF-7355-90D4-9D2B-80507094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166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8B13-54F9-4914-0AF2-FBF41BD1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A166-E8BC-CEF3-81A3-F36A76D21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8894F-42E5-3219-A66D-1ADD440FB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11CCA-4371-DECF-75CE-E3CD17A7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A0D4E-3578-1021-B908-D493F1E8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788E5-AF04-9986-9ADD-99E95619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2AD95-4BF3-B6BF-6037-AB8020DF5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3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644C-C667-9043-5194-B215992B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4C52C-FC93-6646-5687-82E8FAD2F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E2B4C-8673-7920-C9BC-C51D0208F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47E37-6E5F-140C-1DD1-A43353A64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21CA1C-1E8B-78C6-0DCF-92955DD6B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F7115-D0CB-6149-D850-D362EA47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70AF2-2099-E994-6FD1-84341501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63335-2FC5-7657-6BD1-0DCA1A73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0B760-A9CA-2198-017A-DEF2722B8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FFC7-C25F-8910-4B5C-1808CB47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EEBF9-0BD4-4394-3660-34FFFEBD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14F0E-00CD-4F73-6CF1-CA2E8967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AEF7-5AF5-AA88-45E6-A35E72C2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748F9-9B48-4896-E2E9-BAC36713C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1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F5BD9-F9CF-A383-1915-B70B6E4E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3FC89-6CD6-EDDA-B17A-6B7D933C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535A9-CC7D-E414-4614-49801830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14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A30C2B9-AE27-3E17-8A5D-4575DC942B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538" y="1435100"/>
            <a:ext cx="4913312" cy="4048125"/>
          </a:xfrm>
        </p:spPr>
        <p:txBody>
          <a:bodyPr/>
          <a:lstStyle/>
          <a:p>
            <a:endParaRPr lang="en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3201C-D808-8756-BC04-FA4B09C7B563}"/>
              </a:ext>
            </a:extLst>
          </p:cNvPr>
          <p:cNvSpPr/>
          <p:nvPr userDrawn="1"/>
        </p:nvSpPr>
        <p:spPr>
          <a:xfrm>
            <a:off x="6299200" y="0"/>
            <a:ext cx="5892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F7BA9-C41A-FF73-8715-3973FB6CE5DF}"/>
              </a:ext>
            </a:extLst>
          </p:cNvPr>
          <p:cNvSpPr/>
          <p:nvPr userDrawn="1"/>
        </p:nvSpPr>
        <p:spPr>
          <a:xfrm>
            <a:off x="7125405" y="1322617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45828A-9CBF-BB33-D29C-B231C57C4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2056" y="2803889"/>
            <a:ext cx="2349500" cy="267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735A74-847F-220D-B10A-EFDA39397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17336" y="1434838"/>
            <a:ext cx="2349500" cy="26797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ABF360-943F-C596-B06B-92F9A78838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4700" y="1952625"/>
            <a:ext cx="4333875" cy="36798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err="1"/>
              <a:t>Fjkdsaæ</a:t>
            </a:r>
            <a:r>
              <a:rPr lang="en-GB" dirty="0"/>
              <a:t> </a:t>
            </a:r>
            <a:r>
              <a:rPr lang="en-GB" dirty="0" err="1"/>
              <a:t>dfalsdjf</a:t>
            </a:r>
            <a:r>
              <a:rPr lang="en-GB" dirty="0"/>
              <a:t> </a:t>
            </a:r>
            <a:r>
              <a:rPr lang="en-GB" dirty="0" err="1"/>
              <a:t>fkdsf</a:t>
            </a:r>
            <a:r>
              <a:rPr lang="en-GB" dirty="0"/>
              <a:t> </a:t>
            </a:r>
            <a:r>
              <a:rPr lang="en-GB" dirty="0" err="1"/>
              <a:t>sljlsdfjl</a:t>
            </a:r>
            <a:r>
              <a:rPr lang="en-GB" dirty="0"/>
              <a:t> as </a:t>
            </a:r>
            <a:r>
              <a:rPr lang="en-GB" dirty="0" err="1"/>
              <a:t>sdkjflsa</a:t>
            </a:r>
            <a:r>
              <a:rPr lang="en-GB" dirty="0"/>
              <a:t> </a:t>
            </a:r>
            <a:r>
              <a:rPr lang="en-GB" dirty="0" err="1"/>
              <a:t>alsdfjsld</a:t>
            </a:r>
            <a:r>
              <a:rPr lang="en-GB" dirty="0"/>
              <a:t> </a:t>
            </a:r>
            <a:r>
              <a:rPr lang="en-GB" dirty="0" err="1"/>
              <a:t>fasldkfjaæls</a:t>
            </a:r>
            <a:r>
              <a:rPr lang="en-GB" dirty="0"/>
              <a:t> </a:t>
            </a:r>
            <a:r>
              <a:rPr lang="en-GB" dirty="0" err="1"/>
              <a:t>fsadkjf</a:t>
            </a:r>
            <a:r>
              <a:rPr lang="en-GB" dirty="0"/>
              <a:t> </a:t>
            </a:r>
            <a:r>
              <a:rPr lang="en-GB" dirty="0" err="1"/>
              <a:t>lasjflsdkfj</a:t>
            </a:r>
            <a:r>
              <a:rPr lang="en-GB" dirty="0"/>
              <a:t> </a:t>
            </a:r>
            <a:r>
              <a:rPr lang="en-GB" dirty="0" err="1"/>
              <a:t>aljflsdjf</a:t>
            </a:r>
            <a:r>
              <a:rPr lang="en-GB" dirty="0"/>
              <a:t> </a:t>
            </a:r>
            <a:r>
              <a:rPr lang="en-GB" dirty="0" err="1"/>
              <a:t>lsdakfj</a:t>
            </a:r>
            <a:r>
              <a:rPr lang="en-GB" dirty="0"/>
              <a:t> </a:t>
            </a:r>
            <a:r>
              <a:rPr lang="en-GB" dirty="0" err="1"/>
              <a:t>lsjflsdkfj</a:t>
            </a:r>
            <a:r>
              <a:rPr lang="en-GB" dirty="0"/>
              <a:t> </a:t>
            </a:r>
            <a:r>
              <a:rPr lang="en-GB" dirty="0" err="1"/>
              <a:t>lasdj</a:t>
            </a:r>
            <a:r>
              <a:rPr lang="en-GB" dirty="0"/>
              <a:t> </a:t>
            </a:r>
            <a:r>
              <a:rPr lang="en-GB" dirty="0" err="1"/>
              <a:t>flsdkjflsdkjf</a:t>
            </a:r>
            <a:r>
              <a:rPr lang="en-GB" dirty="0"/>
              <a:t> </a:t>
            </a:r>
            <a:r>
              <a:rPr lang="en-GB" dirty="0" err="1"/>
              <a:t>lsdfjsldkfj</a:t>
            </a:r>
            <a:r>
              <a:rPr lang="en-GB" dirty="0"/>
              <a:t> </a:t>
            </a:r>
            <a:r>
              <a:rPr lang="en-GB" dirty="0" err="1"/>
              <a:t>sæl</a:t>
            </a:r>
            <a:endParaRPr lang="en-I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9748F9D-CEEF-FC7A-C039-4638316254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3678" y="1320448"/>
            <a:ext cx="4333875" cy="2244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/>
              <a:t>INNIHALD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15159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3427-609B-0443-7110-1D90E390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C68D-A80B-228E-0B90-7789A4EC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B3381-C244-84E9-8250-F507877D7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3060-1743-ABF3-BFAD-653D0014B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31129-C4BE-B277-076A-5E0B2E6F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3B3BD-7681-864E-809A-D009168E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11497-ED9C-FFA7-C3C2-D7BB24AD9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3DA052-BDCB-59AE-79A5-5CC93D88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40849-BBED-2AEB-9A6E-BF52F1EDC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2D165-B87F-2FB2-734A-DD396F040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918B3-F07F-F443-AD29-51F245078488}" type="datetimeFigureOut">
              <a:rPr lang="en-IS" smtClean="0"/>
              <a:t>11/07/2023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EE921-1DF9-D996-68A8-61EAB506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DC4D-99DB-C4A7-14D8-2F779605A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59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jolur.is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jolur@kjolur.i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tyrktarsjodur.bsrb.i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092B3B-D399-870F-1350-0C8983A5C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49321" y="4844773"/>
            <a:ext cx="170292" cy="389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7FB5F-FF21-EFA7-A47F-77675113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930" y="574308"/>
            <a:ext cx="6895070" cy="6304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67D1E-D0E9-9C80-B4C4-07D747FC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83" y="1385398"/>
            <a:ext cx="4466834" cy="3583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6392D-39B5-6869-36A3-F65ABF1D4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239211" cy="54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34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1" name="Picture 20" descr="A person sitting on a flower&#10;&#10;Description automatically generated">
            <a:extLst>
              <a:ext uri="{FF2B5EF4-FFF2-40B4-BE49-F238E27FC236}">
                <a16:creationId xmlns:a16="http://schemas.microsoft.com/office/drawing/2014/main" id="{AAF6EAD6-C2F1-29D4-734C-A5A387073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0680"/>
            <a:ext cx="7887660" cy="679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4178300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9628" y="2797070"/>
            <a:ext cx="474732" cy="4747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75B47B-4584-1DB8-7860-DB0CF05E1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45" y="6176962"/>
            <a:ext cx="1185093" cy="332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7BA48C-7447-4608-00EB-A6DF5E7965F2}"/>
              </a:ext>
            </a:extLst>
          </p:cNvPr>
          <p:cNvSpPr txBox="1"/>
          <p:nvPr/>
        </p:nvSpPr>
        <p:spPr>
          <a:xfrm>
            <a:off x="1098164" y="1153041"/>
            <a:ext cx="6339909" cy="548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Hversu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mikinn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styrk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getur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félagsfólk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fengið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vegna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tannlæknakostnaðar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og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hvaða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kröfur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þarf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að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uppfylla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fyrir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fullan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styrk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aleway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Getur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félagsfólk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fengið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styrk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fyrir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auknum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ökuréttindum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 Ef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já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, í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hvaða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sjóð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er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sótt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um og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hvaða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kröfur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þarf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að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uppfylla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aleway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Hversu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mörg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orlofshús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íbúðir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er Kjölur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með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til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leigu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fyrir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félagsfólk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sitt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aleway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aleway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3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1" name="Picture 20" descr="A person sitting on a flower&#10;&#10;Description automatically generated">
            <a:extLst>
              <a:ext uri="{FF2B5EF4-FFF2-40B4-BE49-F238E27FC236}">
                <a16:creationId xmlns:a16="http://schemas.microsoft.com/office/drawing/2014/main" id="{AAF6EAD6-C2F1-29D4-734C-A5A387073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0680"/>
            <a:ext cx="7887660" cy="679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4178300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9628" y="2797070"/>
            <a:ext cx="474732" cy="4747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75B47B-4584-1DB8-7860-DB0CF05E1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45" y="6176962"/>
            <a:ext cx="1185093" cy="332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7BA48C-7447-4608-00EB-A6DF5E7965F2}"/>
              </a:ext>
            </a:extLst>
          </p:cNvPr>
          <p:cNvSpPr txBox="1"/>
          <p:nvPr/>
        </p:nvSpPr>
        <p:spPr>
          <a:xfrm>
            <a:off x="1354456" y="1788383"/>
            <a:ext cx="7660639" cy="382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Hvað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kom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á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óvart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í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verkfallinu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Hvað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var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erfitt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Hvað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var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gaman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Kom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samstaðan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 á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óvart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aleway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aleway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aleway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092B3B-D399-870F-1350-0C8983A5C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53430" y="4844773"/>
            <a:ext cx="170292" cy="389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7FB5F-FF21-EFA7-A47F-77675113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930" y="574308"/>
            <a:ext cx="6895070" cy="6304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67D1E-D0E9-9C80-B4C4-07D747FC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76" y="5303060"/>
            <a:ext cx="1605034" cy="1287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6392D-39B5-6869-36A3-F65ABF1D4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239211" cy="5422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F03C1-F933-EE79-5AD1-140B314F3A97}"/>
              </a:ext>
            </a:extLst>
          </p:cNvPr>
          <p:cNvSpPr txBox="1">
            <a:spLocks/>
          </p:cNvSpPr>
          <p:nvPr/>
        </p:nvSpPr>
        <p:spPr>
          <a:xfrm>
            <a:off x="1523999" y="2711045"/>
            <a:ext cx="9144000" cy="895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sz="2800" b="1" dirty="0">
                <a:solidFill>
                  <a:schemeClr val="accent1"/>
                </a:solidFill>
                <a:latin typeface="Arial Black" panose="020B0604020202020204" pitchFamily="34" charset="0"/>
              </a:rPr>
              <a:t>Upplýsingamiðlun &amp; samfélagsmiðlar Kjalar</a:t>
            </a:r>
          </a:p>
          <a:p>
            <a:pPr algn="ctr"/>
            <a:endParaRPr lang="is-IS" sz="2800" b="1" dirty="0">
              <a:solidFill>
                <a:schemeClr val="accent1"/>
              </a:solidFill>
              <a:latin typeface="Arial Black" panose="020B0604020202020204" pitchFamily="34" charset="0"/>
            </a:endParaRPr>
          </a:p>
          <a:p>
            <a:pPr algn="ctr"/>
            <a:r>
              <a:rPr lang="is-IS" sz="2800" b="1" dirty="0">
                <a:solidFill>
                  <a:schemeClr val="accent1"/>
                </a:solidFill>
                <a:latin typeface="Arial Black" panose="020B0604020202020204" pitchFamily="34" charset="0"/>
              </a:rPr>
              <a:t> Trúnaðarmannafræðsla 07.11.2023</a:t>
            </a:r>
            <a:endParaRPr lang="is-IS" sz="2800" dirty="0"/>
          </a:p>
          <a:p>
            <a:pPr algn="ctr"/>
            <a:r>
              <a:rPr lang="is-IS" sz="2800" dirty="0"/>
              <a:t> </a:t>
            </a:r>
            <a:endParaRPr lang="is-IS" sz="3200" dirty="0"/>
          </a:p>
          <a:p>
            <a:pPr algn="ctr"/>
            <a:endParaRPr lang="is-IS" sz="2400" dirty="0">
              <a:solidFill>
                <a:schemeClr val="accent1"/>
              </a:solidFill>
            </a:endParaRPr>
          </a:p>
          <a:p>
            <a:pPr algn="ctr"/>
            <a:r>
              <a:rPr lang="is-IS" sz="2400" dirty="0">
                <a:solidFill>
                  <a:schemeClr val="accent1"/>
                </a:solidFill>
              </a:rPr>
              <a:t>Elísabet Ögn Jóhannsdóttir</a:t>
            </a:r>
          </a:p>
          <a:p>
            <a:pPr algn="ctr"/>
            <a:endParaRPr lang="is-IS" sz="2400" dirty="0">
              <a:solidFill>
                <a:schemeClr val="accent1"/>
              </a:solidFill>
            </a:endParaRPr>
          </a:p>
          <a:p>
            <a:pPr algn="ctr"/>
            <a:r>
              <a:rPr lang="is-IS" sz="2400" dirty="0">
                <a:solidFill>
                  <a:schemeClr val="accent1"/>
                </a:solidFill>
              </a:rPr>
              <a:t>Verkefnastjóri</a:t>
            </a:r>
          </a:p>
          <a:p>
            <a:pPr algn="ctr"/>
            <a:r>
              <a:rPr lang="is-IS" sz="2400" dirty="0">
                <a:solidFill>
                  <a:schemeClr val="accent1"/>
                </a:solidFill>
              </a:rPr>
              <a:t>Skrifstofa Kjalar á Akureyri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4BDCC-FCEC-E25F-FD14-DB2F9358DA4B}"/>
              </a:ext>
            </a:extLst>
          </p:cNvPr>
          <p:cNvSpPr/>
          <p:nvPr/>
        </p:nvSpPr>
        <p:spPr>
          <a:xfrm>
            <a:off x="4394645" y="2007187"/>
            <a:ext cx="3402709" cy="50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B1977-04C2-21F6-5BD7-439D4538CD8E}"/>
              </a:ext>
            </a:extLst>
          </p:cNvPr>
          <p:cNvSpPr/>
          <p:nvPr/>
        </p:nvSpPr>
        <p:spPr>
          <a:xfrm>
            <a:off x="4394645" y="4245845"/>
            <a:ext cx="3402709" cy="50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5097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plant&#10;&#10;Description automatically generated">
            <a:extLst>
              <a:ext uri="{FF2B5EF4-FFF2-40B4-BE49-F238E27FC236}">
                <a16:creationId xmlns:a16="http://schemas.microsoft.com/office/drawing/2014/main" id="{859B6865-1C23-5A92-9C6E-9197C186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0" y="318290"/>
            <a:ext cx="7223760" cy="622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95939B-A8BA-9C7C-B4EE-BC959E558065}"/>
              </a:ext>
            </a:extLst>
          </p:cNvPr>
          <p:cNvSpPr txBox="1"/>
          <p:nvPr/>
        </p:nvSpPr>
        <p:spPr>
          <a:xfrm>
            <a:off x="8276244" y="8986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Upplýsingamiðlun Kjalar</a:t>
            </a:r>
            <a:endParaRPr lang="en-I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445D3-3323-3D1F-1AAD-F86331AF85A5}"/>
              </a:ext>
            </a:extLst>
          </p:cNvPr>
          <p:cNvSpPr/>
          <p:nvPr/>
        </p:nvSpPr>
        <p:spPr>
          <a:xfrm>
            <a:off x="7939578" y="1017271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0E40AB-B060-65AB-7DF1-7C99EBDC778F}"/>
              </a:ext>
            </a:extLst>
          </p:cNvPr>
          <p:cNvSpPr txBox="1"/>
          <p:nvPr/>
        </p:nvSpPr>
        <p:spPr>
          <a:xfrm>
            <a:off x="8051800" y="2096475"/>
            <a:ext cx="3980872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Heimasíða Kjalar – </a:t>
            </a: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www.kjolur.is</a:t>
            </a: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&amp; Instagram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Tölvupóstur – </a:t>
            </a: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kjolur@kjolur.is</a:t>
            </a:r>
            <a:endParaRPr lang="is-I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Sími 525-8383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Útgefið efni – Kjölfesta, orlofsblað og vinnutímabókin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Zenter og rafræn fréttabréf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Styrktarsjóður BSRB </a:t>
            </a:r>
          </a:p>
        </p:txBody>
      </p:sp>
    </p:spTree>
    <p:extLst>
      <p:ext uri="{BB962C8B-B14F-4D97-AF65-F5344CB8AC3E}">
        <p14:creationId xmlns:p14="http://schemas.microsoft.com/office/powerpoint/2010/main" val="83379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FF946-C206-8813-0B52-561C3E148B0F}"/>
              </a:ext>
            </a:extLst>
          </p:cNvPr>
          <p:cNvSpPr/>
          <p:nvPr/>
        </p:nvSpPr>
        <p:spPr>
          <a:xfrm>
            <a:off x="6410960" y="24665"/>
            <a:ext cx="5892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B1B28C-EF85-6477-5C8C-0C4D628F5875}"/>
              </a:ext>
            </a:extLst>
          </p:cNvPr>
          <p:cNvSpPr/>
          <p:nvPr/>
        </p:nvSpPr>
        <p:spPr>
          <a:xfrm>
            <a:off x="7498162" y="997495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4E684-DFD1-16DC-DE59-52FE08F84DC8}"/>
              </a:ext>
            </a:extLst>
          </p:cNvPr>
          <p:cNvSpPr txBox="1"/>
          <p:nvPr/>
        </p:nvSpPr>
        <p:spPr>
          <a:xfrm>
            <a:off x="7853230" y="878885"/>
            <a:ext cx="244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en-I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27543-1C21-DA5C-A7E3-25A626D5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7" b="1887"/>
          <a:stretch/>
        </p:blipFill>
        <p:spPr>
          <a:xfrm>
            <a:off x="640773" y="1109717"/>
            <a:ext cx="5296643" cy="437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0A60B-AC8A-7782-951B-391E6F03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68" y="2916182"/>
            <a:ext cx="2349500" cy="267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6829EA-36EA-453D-97E3-57BA7BFF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8625" y="1101836"/>
            <a:ext cx="2349500" cy="267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FED1F-0792-57E8-C145-B0BFD27C6DEE}"/>
              </a:ext>
            </a:extLst>
          </p:cNvPr>
          <p:cNvSpPr txBox="1"/>
          <p:nvPr/>
        </p:nvSpPr>
        <p:spPr>
          <a:xfrm>
            <a:off x="7040880" y="2079983"/>
            <a:ext cx="4917440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Fréttir af starfi félagsins, málefni sem tengjast starfsemi Kjalar, myndir frá viðburðum...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Auglýsingar um orlofskosti, réttindi, ókeypis námskeið...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Viðburðir og fundir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Messenger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hópar – Trúnaðarmenn Kjalar</a:t>
            </a:r>
          </a:p>
        </p:txBody>
      </p:sp>
    </p:spTree>
    <p:extLst>
      <p:ext uri="{BB962C8B-B14F-4D97-AF65-F5344CB8AC3E}">
        <p14:creationId xmlns:p14="http://schemas.microsoft.com/office/powerpoint/2010/main" val="89863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FF946-C206-8813-0B52-561C3E148B0F}"/>
              </a:ext>
            </a:extLst>
          </p:cNvPr>
          <p:cNvSpPr/>
          <p:nvPr/>
        </p:nvSpPr>
        <p:spPr>
          <a:xfrm>
            <a:off x="6299200" y="0"/>
            <a:ext cx="5892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B1B28C-EF85-6477-5C8C-0C4D628F5875}"/>
              </a:ext>
            </a:extLst>
          </p:cNvPr>
          <p:cNvSpPr/>
          <p:nvPr/>
        </p:nvSpPr>
        <p:spPr>
          <a:xfrm>
            <a:off x="7330522" y="1109718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4E684-DFD1-16DC-DE59-52FE08F84DC8}"/>
              </a:ext>
            </a:extLst>
          </p:cNvPr>
          <p:cNvSpPr txBox="1"/>
          <p:nvPr/>
        </p:nvSpPr>
        <p:spPr>
          <a:xfrm>
            <a:off x="7629710" y="973174"/>
            <a:ext cx="361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hópar Kjalar</a:t>
            </a:r>
            <a:endParaRPr lang="en-I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27543-1C21-DA5C-A7E3-25A626D5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67" b="9067"/>
          <a:stretch/>
        </p:blipFill>
        <p:spPr>
          <a:xfrm>
            <a:off x="628625" y="1109718"/>
            <a:ext cx="5296643" cy="437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0A60B-AC8A-7782-951B-391E6F03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68" y="2916182"/>
            <a:ext cx="2349500" cy="267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6829EA-36EA-453D-97E3-57BA7BFF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8625" y="1101836"/>
            <a:ext cx="2349500" cy="267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FE95FD-8A16-6A89-5D4C-6448E8CF77D9}"/>
              </a:ext>
            </a:extLst>
          </p:cNvPr>
          <p:cNvSpPr txBox="1"/>
          <p:nvPr/>
        </p:nvSpPr>
        <p:spPr>
          <a:xfrm>
            <a:off x="6898190" y="2463907"/>
            <a:ext cx="4470850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hópurinn Trúnaðarmenn Kjalar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Fljótleg leið til að miðla upplýsingum til hópsins í heild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Tengir trúnaðarmenn og gefur kost á umræðum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Eflir samstöðu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Aukinn stuðningur og þekking</a:t>
            </a:r>
          </a:p>
        </p:txBody>
      </p:sp>
    </p:spTree>
    <p:extLst>
      <p:ext uri="{BB962C8B-B14F-4D97-AF65-F5344CB8AC3E}">
        <p14:creationId xmlns:p14="http://schemas.microsoft.com/office/powerpoint/2010/main" val="283006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FF946-C206-8813-0B52-561C3E148B0F}"/>
              </a:ext>
            </a:extLst>
          </p:cNvPr>
          <p:cNvSpPr/>
          <p:nvPr/>
        </p:nvSpPr>
        <p:spPr>
          <a:xfrm>
            <a:off x="6299200" y="0"/>
            <a:ext cx="5892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B1B28C-EF85-6477-5C8C-0C4D628F5875}"/>
              </a:ext>
            </a:extLst>
          </p:cNvPr>
          <p:cNvSpPr/>
          <p:nvPr/>
        </p:nvSpPr>
        <p:spPr>
          <a:xfrm>
            <a:off x="7260602" y="1117241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4E684-DFD1-16DC-DE59-52FE08F84DC8}"/>
              </a:ext>
            </a:extLst>
          </p:cNvPr>
          <p:cNvSpPr txBox="1"/>
          <p:nvPr/>
        </p:nvSpPr>
        <p:spPr>
          <a:xfrm>
            <a:off x="7623579" y="973174"/>
            <a:ext cx="244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endParaRPr lang="en-I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8AC98-72BE-F5DE-E4E9-ED096408F4AD}"/>
              </a:ext>
            </a:extLst>
          </p:cNvPr>
          <p:cNvSpPr txBox="1"/>
          <p:nvPr/>
        </p:nvSpPr>
        <p:spPr>
          <a:xfrm>
            <a:off x="7096124" y="2210574"/>
            <a:ext cx="459803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Vekjum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athygli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námskeiðum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fréttum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deilum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myndefni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frá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viðburðum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og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merkjum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viðeigandi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aðila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í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sögunni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færslunni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á.</a:t>
            </a:r>
          </a:p>
          <a:p>
            <a:pPr defTabSz="914126" fontAlgn="auto">
              <a:spcAft>
                <a:spcPts val="0"/>
              </a:spcAft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Dæmi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um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notkun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Kvennaverkfallið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defTabSz="914126" fontAlgn="auto">
              <a:spcAft>
                <a:spcPts val="0"/>
              </a:spcAft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26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E8657BC-8839-7233-5554-5CF54C0C7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256515"/>
            <a:ext cx="3480346" cy="6187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0A60B-AC8A-7782-951B-391E6F03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86" y="3792062"/>
            <a:ext cx="2349500" cy="267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6829EA-36EA-453D-97E3-57BA7BFF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52387" y="228550"/>
            <a:ext cx="23495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9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FF946-C206-8813-0B52-561C3E148B0F}"/>
              </a:ext>
            </a:extLst>
          </p:cNvPr>
          <p:cNvSpPr/>
          <p:nvPr/>
        </p:nvSpPr>
        <p:spPr>
          <a:xfrm>
            <a:off x="6299200" y="0"/>
            <a:ext cx="5892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B1B28C-EF85-6477-5C8C-0C4D628F5875}"/>
              </a:ext>
            </a:extLst>
          </p:cNvPr>
          <p:cNvSpPr/>
          <p:nvPr/>
        </p:nvSpPr>
        <p:spPr>
          <a:xfrm>
            <a:off x="7145912" y="682537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4E684-DFD1-16DC-DE59-52FE08F84DC8}"/>
              </a:ext>
            </a:extLst>
          </p:cNvPr>
          <p:cNvSpPr txBox="1"/>
          <p:nvPr/>
        </p:nvSpPr>
        <p:spPr>
          <a:xfrm>
            <a:off x="7500898" y="562740"/>
            <a:ext cx="4531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Styrktarsjóður BSRB </a:t>
            </a:r>
          </a:p>
          <a:p>
            <a:r>
              <a:rPr lang="is-I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https://styrktarsjodur.bsrb.is/</a:t>
            </a:r>
            <a:endParaRPr lang="en-I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8AC98-72BE-F5DE-E4E9-ED096408F4AD}"/>
              </a:ext>
            </a:extLst>
          </p:cNvPr>
          <p:cNvSpPr txBox="1"/>
          <p:nvPr/>
        </p:nvSpPr>
        <p:spPr>
          <a:xfrm>
            <a:off x="6982742" y="1939443"/>
            <a:ext cx="4383476" cy="457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Heilsustyrkir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Sjúkradagpeningar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Veikindi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Krabbameinsleit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Tannlæknakostnaður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Hjartavernd</a:t>
            </a:r>
            <a:endParaRPr lang="en-I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Gleraugnakaup</a:t>
            </a:r>
            <a:endParaRPr lang="en-I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Heyrnatæki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1000"/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Sjónlagsaðgerðir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91000"/>
              <a:buFont typeface="Wingdings" pitchFamily="2" charset="2"/>
              <a:buChar char="§"/>
            </a:pPr>
            <a:endParaRPr lang="en-I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27543-1C21-DA5C-A7E3-25A626D5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66" b="3266"/>
          <a:stretch/>
        </p:blipFill>
        <p:spPr>
          <a:xfrm>
            <a:off x="628625" y="1109718"/>
            <a:ext cx="5296643" cy="437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0A60B-AC8A-7782-951B-391E6F03B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68" y="2916182"/>
            <a:ext cx="2349500" cy="267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6829EA-36EA-453D-97E3-57BA7BFFD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8625" y="1101836"/>
            <a:ext cx="23495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5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0931BB-D24A-1274-9812-BDE1FD07D888}"/>
              </a:ext>
            </a:extLst>
          </p:cNvPr>
          <p:cNvSpPr/>
          <p:nvPr/>
        </p:nvSpPr>
        <p:spPr>
          <a:xfrm>
            <a:off x="615744" y="944075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4346D2-5291-BB16-5D32-90CE596BC977}"/>
              </a:ext>
            </a:extLst>
          </p:cNvPr>
          <p:cNvSpPr txBox="1"/>
          <p:nvPr/>
        </p:nvSpPr>
        <p:spPr>
          <a:xfrm>
            <a:off x="934097" y="825465"/>
            <a:ext cx="244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Verkefni</a:t>
            </a:r>
            <a:endParaRPr lang="en-I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21943-528B-DF0B-507C-F09DE6630024}"/>
              </a:ext>
            </a:extLst>
          </p:cNvPr>
          <p:cNvSpPr txBox="1"/>
          <p:nvPr/>
        </p:nvSpPr>
        <p:spPr>
          <a:xfrm>
            <a:off x="643152" y="3171880"/>
            <a:ext cx="3177309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 descr="A person sitting on the ground with his hand on his head&#10;&#10;Description automatically generated">
            <a:extLst>
              <a:ext uri="{FF2B5EF4-FFF2-40B4-BE49-F238E27FC236}">
                <a16:creationId xmlns:a16="http://schemas.microsoft.com/office/drawing/2014/main" id="{4CE49E08-4B16-04E3-BBEA-971E217C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7" y="619626"/>
            <a:ext cx="6763087" cy="58246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D585D2-2688-7D28-3059-A1CEF47E6F6A}"/>
              </a:ext>
            </a:extLst>
          </p:cNvPr>
          <p:cNvSpPr txBox="1"/>
          <p:nvPr/>
        </p:nvSpPr>
        <p:spPr>
          <a:xfrm>
            <a:off x="727966" y="2987655"/>
            <a:ext cx="3266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Finnið svör við eftirfarandi spurningum og nýtið ykkur upplýsingamiðla Kjalar til að finna svörin við spurningunum</a:t>
            </a:r>
            <a:endParaRPr lang="en-I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47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JÖLU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7BAD"/>
      </a:accent1>
      <a:accent2>
        <a:srgbClr val="CD584B"/>
      </a:accent2>
      <a:accent3>
        <a:srgbClr val="B5D3D6"/>
      </a:accent3>
      <a:accent4>
        <a:srgbClr val="E3C941"/>
      </a:accent4>
      <a:accent5>
        <a:srgbClr val="D0E5E9"/>
      </a:accent5>
      <a:accent6>
        <a:srgbClr val="7D895B"/>
      </a:accent6>
      <a:hlink>
        <a:srgbClr val="F0D3CF"/>
      </a:hlink>
      <a:folHlink>
        <a:srgbClr val="66979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273</Words>
  <Application>Microsoft Office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KYNNING</dc:title>
  <dc:creator>Ingibjörg Guðmundsdóttir</dc:creator>
  <cp:lastModifiedBy>Elísabet Ögn Jóhannsdóttir</cp:lastModifiedBy>
  <cp:revision>8</cp:revision>
  <dcterms:created xsi:type="dcterms:W3CDTF">2023-11-02T13:46:56Z</dcterms:created>
  <dcterms:modified xsi:type="dcterms:W3CDTF">2023-11-07T10:06:56Z</dcterms:modified>
</cp:coreProperties>
</file>