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840" r:id="rId2"/>
    <p:sldId id="841" r:id="rId3"/>
    <p:sldId id="284" r:id="rId4"/>
    <p:sldId id="842" r:id="rId5"/>
    <p:sldId id="843" r:id="rId6"/>
    <p:sldId id="844" r:id="rId7"/>
    <p:sldId id="845" r:id="rId8"/>
    <p:sldId id="846" r:id="rId9"/>
    <p:sldId id="847" r:id="rId10"/>
    <p:sldId id="848" r:id="rId11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2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Guðný Guðmundsdóttir" userId="96cae405-bf65-43dd-b433-a1d6d5b2d95e" providerId="ADAL" clId="{684DF4D7-B53A-47E4-B0B8-EDEFB898F2CC}"/>
    <pc:docChg chg="custSel delSld modSld">
      <pc:chgData name="Anna Guðný Guðmundsdóttir" userId="96cae405-bf65-43dd-b433-a1d6d5b2d95e" providerId="ADAL" clId="{684DF4D7-B53A-47E4-B0B8-EDEFB898F2CC}" dt="2025-11-20T12:40:22.678" v="21" actId="478"/>
      <pc:docMkLst>
        <pc:docMk/>
      </pc:docMkLst>
      <pc:sldChg chg="del">
        <pc:chgData name="Anna Guðný Guðmundsdóttir" userId="96cae405-bf65-43dd-b433-a1d6d5b2d95e" providerId="ADAL" clId="{684DF4D7-B53A-47E4-B0B8-EDEFB898F2CC}" dt="2025-11-20T12:38:55.760" v="0" actId="47"/>
        <pc:sldMkLst>
          <pc:docMk/>
          <pc:sldMk cId="3372360056" sldId="256"/>
        </pc:sldMkLst>
      </pc:sldChg>
      <pc:sldChg chg="delSp mod">
        <pc:chgData name="Anna Guðný Guðmundsdóttir" userId="96cae405-bf65-43dd-b433-a1d6d5b2d95e" providerId="ADAL" clId="{684DF4D7-B53A-47E4-B0B8-EDEFB898F2CC}" dt="2025-11-20T12:40:22.678" v="21" actId="478"/>
        <pc:sldMkLst>
          <pc:docMk/>
          <pc:sldMk cId="2725685453" sldId="284"/>
        </pc:sldMkLst>
        <pc:picChg chg="del">
          <ac:chgData name="Anna Guðný Guðmundsdóttir" userId="96cae405-bf65-43dd-b433-a1d6d5b2d95e" providerId="ADAL" clId="{684DF4D7-B53A-47E4-B0B8-EDEFB898F2CC}" dt="2025-11-20T12:40:22.678" v="21" actId="478"/>
          <ac:picMkLst>
            <pc:docMk/>
            <pc:sldMk cId="2725685453" sldId="284"/>
            <ac:picMk id="8" creationId="{9C6A5B60-5A02-B7F3-CB06-5EF63CE78948}"/>
          </ac:picMkLst>
        </pc:picChg>
        <pc:picChg chg="del">
          <ac:chgData name="Anna Guðný Guðmundsdóttir" userId="96cae405-bf65-43dd-b433-a1d6d5b2d95e" providerId="ADAL" clId="{684DF4D7-B53A-47E4-B0B8-EDEFB898F2CC}" dt="2025-11-20T12:40:20.330" v="20" actId="478"/>
          <ac:picMkLst>
            <pc:docMk/>
            <pc:sldMk cId="2725685453" sldId="284"/>
            <ac:picMk id="10" creationId="{78C180D8-B336-0EB5-0155-FAED3087CD4B}"/>
          </ac:picMkLst>
        </pc:picChg>
      </pc:sldChg>
      <pc:sldChg chg="delSp mod">
        <pc:chgData name="Anna Guðný Guðmundsdóttir" userId="96cae405-bf65-43dd-b433-a1d6d5b2d95e" providerId="ADAL" clId="{684DF4D7-B53A-47E4-B0B8-EDEFB898F2CC}" dt="2025-11-20T12:39:19.429" v="4" actId="478"/>
        <pc:sldMkLst>
          <pc:docMk/>
          <pc:sldMk cId="1205554545" sldId="842"/>
        </pc:sldMkLst>
        <pc:picChg chg="del">
          <ac:chgData name="Anna Guðný Guðmundsdóttir" userId="96cae405-bf65-43dd-b433-a1d6d5b2d95e" providerId="ADAL" clId="{684DF4D7-B53A-47E4-B0B8-EDEFB898F2CC}" dt="2025-11-20T12:39:19.429" v="4" actId="478"/>
          <ac:picMkLst>
            <pc:docMk/>
            <pc:sldMk cId="1205554545" sldId="842"/>
            <ac:picMk id="5" creationId="{DB9F2646-5F5F-1660-2CCA-E8650DC85D83}"/>
          </ac:picMkLst>
        </pc:picChg>
        <pc:picChg chg="del">
          <ac:chgData name="Anna Guðný Guðmundsdóttir" userId="96cae405-bf65-43dd-b433-a1d6d5b2d95e" providerId="ADAL" clId="{684DF4D7-B53A-47E4-B0B8-EDEFB898F2CC}" dt="2025-11-20T12:39:13.917" v="2" actId="478"/>
          <ac:picMkLst>
            <pc:docMk/>
            <pc:sldMk cId="1205554545" sldId="842"/>
            <ac:picMk id="6" creationId="{9C23DBAE-BF77-0D7B-087A-73F6A5B1D6B2}"/>
          </ac:picMkLst>
        </pc:picChg>
        <pc:picChg chg="del">
          <ac:chgData name="Anna Guðný Guðmundsdóttir" userId="96cae405-bf65-43dd-b433-a1d6d5b2d95e" providerId="ADAL" clId="{684DF4D7-B53A-47E4-B0B8-EDEFB898F2CC}" dt="2025-11-20T12:39:16.723" v="3" actId="478"/>
          <ac:picMkLst>
            <pc:docMk/>
            <pc:sldMk cId="1205554545" sldId="842"/>
            <ac:picMk id="7" creationId="{F69961B4-9274-8479-64D8-5480B73F3CCB}"/>
          </ac:picMkLst>
        </pc:picChg>
        <pc:picChg chg="del">
          <ac:chgData name="Anna Guðný Guðmundsdóttir" userId="96cae405-bf65-43dd-b433-a1d6d5b2d95e" providerId="ADAL" clId="{684DF4D7-B53A-47E4-B0B8-EDEFB898F2CC}" dt="2025-11-20T12:39:11.297" v="1" actId="478"/>
          <ac:picMkLst>
            <pc:docMk/>
            <pc:sldMk cId="1205554545" sldId="842"/>
            <ac:picMk id="13" creationId="{300145A1-244F-6D31-3048-E2B14D0C0C9B}"/>
          </ac:picMkLst>
        </pc:picChg>
      </pc:sldChg>
      <pc:sldChg chg="delSp mod">
        <pc:chgData name="Anna Guðný Guðmundsdóttir" userId="96cae405-bf65-43dd-b433-a1d6d5b2d95e" providerId="ADAL" clId="{684DF4D7-B53A-47E4-B0B8-EDEFB898F2CC}" dt="2025-11-20T12:39:32.171" v="8" actId="478"/>
        <pc:sldMkLst>
          <pc:docMk/>
          <pc:sldMk cId="1986712886" sldId="843"/>
        </pc:sldMkLst>
        <pc:picChg chg="del">
          <ac:chgData name="Anna Guðný Guðmundsdóttir" userId="96cae405-bf65-43dd-b433-a1d6d5b2d95e" providerId="ADAL" clId="{684DF4D7-B53A-47E4-B0B8-EDEFB898F2CC}" dt="2025-11-20T12:39:32.171" v="8" actId="478"/>
          <ac:picMkLst>
            <pc:docMk/>
            <pc:sldMk cId="1986712886" sldId="843"/>
            <ac:picMk id="8" creationId="{D662A535-CE6F-0540-3CBD-04247EAC2370}"/>
          </ac:picMkLst>
        </pc:picChg>
        <pc:picChg chg="del">
          <ac:chgData name="Anna Guðný Guðmundsdóttir" userId="96cae405-bf65-43dd-b433-a1d6d5b2d95e" providerId="ADAL" clId="{684DF4D7-B53A-47E4-B0B8-EDEFB898F2CC}" dt="2025-11-20T12:39:26.976" v="6" actId="478"/>
          <ac:picMkLst>
            <pc:docMk/>
            <pc:sldMk cId="1986712886" sldId="843"/>
            <ac:picMk id="10" creationId="{598050E2-C0B2-53D9-BA7A-416B8DC50CC3}"/>
          </ac:picMkLst>
        </pc:picChg>
        <pc:picChg chg="del">
          <ac:chgData name="Anna Guðný Guðmundsdóttir" userId="96cae405-bf65-43dd-b433-a1d6d5b2d95e" providerId="ADAL" clId="{684DF4D7-B53A-47E4-B0B8-EDEFB898F2CC}" dt="2025-11-20T12:39:24.593" v="5" actId="478"/>
          <ac:picMkLst>
            <pc:docMk/>
            <pc:sldMk cId="1986712886" sldId="843"/>
            <ac:picMk id="11" creationId="{15974011-9E7C-3D0E-F4E7-073BDD1FC5BB}"/>
          </ac:picMkLst>
        </pc:picChg>
        <pc:picChg chg="del">
          <ac:chgData name="Anna Guðný Guðmundsdóttir" userId="96cae405-bf65-43dd-b433-a1d6d5b2d95e" providerId="ADAL" clId="{684DF4D7-B53A-47E4-B0B8-EDEFB898F2CC}" dt="2025-11-20T12:39:29.443" v="7" actId="478"/>
          <ac:picMkLst>
            <pc:docMk/>
            <pc:sldMk cId="1986712886" sldId="843"/>
            <ac:picMk id="13" creationId="{4845393D-A8D2-3D52-B663-77EED0FF5DFB}"/>
          </ac:picMkLst>
        </pc:picChg>
      </pc:sldChg>
      <pc:sldChg chg="delSp mod">
        <pc:chgData name="Anna Guðný Guðmundsdóttir" userId="96cae405-bf65-43dd-b433-a1d6d5b2d95e" providerId="ADAL" clId="{684DF4D7-B53A-47E4-B0B8-EDEFB898F2CC}" dt="2025-11-20T12:39:44.314" v="11" actId="478"/>
        <pc:sldMkLst>
          <pc:docMk/>
          <pc:sldMk cId="2005710670" sldId="844"/>
        </pc:sldMkLst>
        <pc:picChg chg="del">
          <ac:chgData name="Anna Guðný Guðmundsdóttir" userId="96cae405-bf65-43dd-b433-a1d6d5b2d95e" providerId="ADAL" clId="{684DF4D7-B53A-47E4-B0B8-EDEFB898F2CC}" dt="2025-11-20T12:39:39.355" v="9" actId="478"/>
          <ac:picMkLst>
            <pc:docMk/>
            <pc:sldMk cId="2005710670" sldId="844"/>
            <ac:picMk id="5" creationId="{D8B401AC-E18F-24E1-3C22-8E716F1D2AA3}"/>
          </ac:picMkLst>
        </pc:picChg>
        <pc:picChg chg="del">
          <ac:chgData name="Anna Guðný Guðmundsdóttir" userId="96cae405-bf65-43dd-b433-a1d6d5b2d95e" providerId="ADAL" clId="{684DF4D7-B53A-47E4-B0B8-EDEFB898F2CC}" dt="2025-11-20T12:39:44.314" v="11" actId="478"/>
          <ac:picMkLst>
            <pc:docMk/>
            <pc:sldMk cId="2005710670" sldId="844"/>
            <ac:picMk id="6" creationId="{4AB871DD-B294-5594-A305-EA74E0A19044}"/>
          </ac:picMkLst>
        </pc:picChg>
        <pc:picChg chg="del">
          <ac:chgData name="Anna Guðný Guðmundsdóttir" userId="96cae405-bf65-43dd-b433-a1d6d5b2d95e" providerId="ADAL" clId="{684DF4D7-B53A-47E4-B0B8-EDEFB898F2CC}" dt="2025-11-20T12:39:41.993" v="10" actId="478"/>
          <ac:picMkLst>
            <pc:docMk/>
            <pc:sldMk cId="2005710670" sldId="844"/>
            <ac:picMk id="9" creationId="{0C299348-417F-60C6-E617-4BC10EFD0763}"/>
          </ac:picMkLst>
        </pc:picChg>
      </pc:sldChg>
      <pc:sldChg chg="delSp mod">
        <pc:chgData name="Anna Guðný Guðmundsdóttir" userId="96cae405-bf65-43dd-b433-a1d6d5b2d95e" providerId="ADAL" clId="{684DF4D7-B53A-47E4-B0B8-EDEFB898F2CC}" dt="2025-11-20T12:39:51.487" v="13" actId="478"/>
        <pc:sldMkLst>
          <pc:docMk/>
          <pc:sldMk cId="1495642928" sldId="845"/>
        </pc:sldMkLst>
        <pc:picChg chg="del">
          <ac:chgData name="Anna Guðný Guðmundsdóttir" userId="96cae405-bf65-43dd-b433-a1d6d5b2d95e" providerId="ADAL" clId="{684DF4D7-B53A-47E4-B0B8-EDEFB898F2CC}" dt="2025-11-20T12:39:49.189" v="12" actId="478"/>
          <ac:picMkLst>
            <pc:docMk/>
            <pc:sldMk cId="1495642928" sldId="845"/>
            <ac:picMk id="9" creationId="{00C34F1B-D4FD-33A1-3870-7738FAFC6002}"/>
          </ac:picMkLst>
        </pc:picChg>
        <pc:picChg chg="del">
          <ac:chgData name="Anna Guðný Guðmundsdóttir" userId="96cae405-bf65-43dd-b433-a1d6d5b2d95e" providerId="ADAL" clId="{684DF4D7-B53A-47E4-B0B8-EDEFB898F2CC}" dt="2025-11-20T12:39:51.487" v="13" actId="478"/>
          <ac:picMkLst>
            <pc:docMk/>
            <pc:sldMk cId="1495642928" sldId="845"/>
            <ac:picMk id="10" creationId="{6667146A-AFF4-3CA2-0376-F30E9487FD80}"/>
          </ac:picMkLst>
        </pc:picChg>
      </pc:sldChg>
      <pc:sldChg chg="delSp mod">
        <pc:chgData name="Anna Guðný Guðmundsdóttir" userId="96cae405-bf65-43dd-b433-a1d6d5b2d95e" providerId="ADAL" clId="{684DF4D7-B53A-47E4-B0B8-EDEFB898F2CC}" dt="2025-11-20T12:40:03.762" v="17" actId="478"/>
        <pc:sldMkLst>
          <pc:docMk/>
          <pc:sldMk cId="3311825631" sldId="846"/>
        </pc:sldMkLst>
        <pc:picChg chg="del">
          <ac:chgData name="Anna Guðný Guðmundsdóttir" userId="96cae405-bf65-43dd-b433-a1d6d5b2d95e" providerId="ADAL" clId="{684DF4D7-B53A-47E4-B0B8-EDEFB898F2CC}" dt="2025-11-20T12:40:03.762" v="17" actId="478"/>
          <ac:picMkLst>
            <pc:docMk/>
            <pc:sldMk cId="3311825631" sldId="846"/>
            <ac:picMk id="5" creationId="{6FDFAD70-FEF8-CDAB-F696-FB07B8B67FD5}"/>
          </ac:picMkLst>
        </pc:picChg>
        <pc:picChg chg="del">
          <ac:chgData name="Anna Guðný Guðmundsdóttir" userId="96cae405-bf65-43dd-b433-a1d6d5b2d95e" providerId="ADAL" clId="{684DF4D7-B53A-47E4-B0B8-EDEFB898F2CC}" dt="2025-11-20T12:39:56.975" v="14" actId="478"/>
          <ac:picMkLst>
            <pc:docMk/>
            <pc:sldMk cId="3311825631" sldId="846"/>
            <ac:picMk id="6" creationId="{A11F014F-72D4-A525-62C4-8F7C45C9002F}"/>
          </ac:picMkLst>
        </pc:picChg>
        <pc:picChg chg="del">
          <ac:chgData name="Anna Guðný Guðmundsdóttir" userId="96cae405-bf65-43dd-b433-a1d6d5b2d95e" providerId="ADAL" clId="{684DF4D7-B53A-47E4-B0B8-EDEFB898F2CC}" dt="2025-11-20T12:39:59.063" v="15" actId="478"/>
          <ac:picMkLst>
            <pc:docMk/>
            <pc:sldMk cId="3311825631" sldId="846"/>
            <ac:picMk id="7" creationId="{F6AB210D-5F72-1772-D490-C77A0BAEC2A2}"/>
          </ac:picMkLst>
        </pc:picChg>
        <pc:picChg chg="del">
          <ac:chgData name="Anna Guðný Guðmundsdóttir" userId="96cae405-bf65-43dd-b433-a1d6d5b2d95e" providerId="ADAL" clId="{684DF4D7-B53A-47E4-B0B8-EDEFB898F2CC}" dt="2025-11-20T12:40:01.621" v="16" actId="478"/>
          <ac:picMkLst>
            <pc:docMk/>
            <pc:sldMk cId="3311825631" sldId="846"/>
            <ac:picMk id="9" creationId="{066FC6A6-EF95-817E-5FA9-2E352E2CE072}"/>
          </ac:picMkLst>
        </pc:picChg>
      </pc:sldChg>
      <pc:sldChg chg="delSp mod">
        <pc:chgData name="Anna Guðný Guðmundsdóttir" userId="96cae405-bf65-43dd-b433-a1d6d5b2d95e" providerId="ADAL" clId="{684DF4D7-B53A-47E4-B0B8-EDEFB898F2CC}" dt="2025-11-20T12:40:10.145" v="18" actId="478"/>
        <pc:sldMkLst>
          <pc:docMk/>
          <pc:sldMk cId="1860629177" sldId="847"/>
        </pc:sldMkLst>
        <pc:picChg chg="del">
          <ac:chgData name="Anna Guðný Guðmundsdóttir" userId="96cae405-bf65-43dd-b433-a1d6d5b2d95e" providerId="ADAL" clId="{684DF4D7-B53A-47E4-B0B8-EDEFB898F2CC}" dt="2025-11-20T12:40:10.145" v="18" actId="478"/>
          <ac:picMkLst>
            <pc:docMk/>
            <pc:sldMk cId="1860629177" sldId="847"/>
            <ac:picMk id="6" creationId="{65510E86-8DB5-7835-516A-C9C56149CE4E}"/>
          </ac:picMkLst>
        </pc:picChg>
      </pc:sldChg>
      <pc:sldChg chg="delSp mod">
        <pc:chgData name="Anna Guðný Guðmundsdóttir" userId="96cae405-bf65-43dd-b433-a1d6d5b2d95e" providerId="ADAL" clId="{684DF4D7-B53A-47E4-B0B8-EDEFB898F2CC}" dt="2025-11-20T12:40:14.693" v="19" actId="478"/>
        <pc:sldMkLst>
          <pc:docMk/>
          <pc:sldMk cId="2452671893" sldId="848"/>
        </pc:sldMkLst>
        <pc:picChg chg="del">
          <ac:chgData name="Anna Guðný Guðmundsdóttir" userId="96cae405-bf65-43dd-b433-a1d6d5b2d95e" providerId="ADAL" clId="{684DF4D7-B53A-47E4-B0B8-EDEFB898F2CC}" dt="2025-11-20T12:40:14.693" v="19" actId="478"/>
          <ac:picMkLst>
            <pc:docMk/>
            <pc:sldMk cId="2452671893" sldId="848"/>
            <ac:picMk id="5" creationId="{C73E3951-D954-938D-2BAB-5510F22E52A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5722E-B207-4E14-9971-44AD4F87D84C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4B0AD-AC56-4733-94F5-91A391FD8B6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51624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89445-CCD7-4B0A-A73E-5F593445D7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31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89445-CCD7-4B0A-A73E-5F593445D7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49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249EB-1DB0-524A-5F73-8CF8BD45F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974EA1-8F2C-35AE-BEC4-9A1FD65406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A8BB0A-4546-5B3F-C4A0-FF5EC0026A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B46BD-18F0-D53B-BECD-7B114FE13C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89445-CCD7-4B0A-A73E-5F593445D7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31FD1-4DD7-C79D-CB0F-D8FBE0009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D9DF50-D4BE-406A-921D-CDA6EC1845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E60038-829B-3030-0FE3-EB9233A679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E7888-0A85-F8AC-9CE0-A010435C8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89445-CCD7-4B0A-A73E-5F593445D7B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46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35AED-C4A6-FD73-1783-5A6FDD1E7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CD835E-CAD4-D826-2E39-0D0A783209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A947B3-9DCC-A5CC-1CB6-36DBB8A06E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BFE2E8-6560-25D1-345C-FC4C0A2C73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89445-CCD7-4B0A-A73E-5F593445D7B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59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89445-CCD7-4B0A-A73E-5F593445D7B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36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E2F3C-3C9D-C058-EEB9-797B2B8A7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6758E-6129-E737-6222-FA8309DE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29E97-3F99-4B37-FBA6-5088E3532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8A676-8DD6-54AC-8218-675CFB5F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37F6E-1AA2-15DA-8CE0-A62AD58B4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5048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AE40-D93A-B18B-D60D-1CD8863E0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B81D61-3C8F-F044-E31A-A2F919D68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4FA74-68E3-B730-2A82-38EE90065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59BD4-B1B1-18CC-AEFB-D0C92B899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E2D17-9304-F4CF-5D71-B635AEDE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46122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80B79A-1E47-EB92-ACCE-7046646D04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3F1EF-EFA9-A464-B696-753761B9B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8785-44BD-48C5-AB1B-D15BEDD94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79056-16B6-477A-22BB-CED7A117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57CD6-2CDE-D7AC-8B38-13FAC7919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35558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5CD51-F715-371F-1475-87A0D01B8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E76D2-281D-2A4E-0130-DAE3ECB73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59A31-635D-7853-019A-228D1C48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65E8D-2FE2-014B-1D16-0B49D49F3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91084-8A79-421C-5073-D6D74A8E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1497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4D548-9688-C38A-D27B-2AFE66BAA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9DA0F-1B6A-847A-F959-5AC68D7CB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EB2A5-74D6-C2C0-61B6-6F32EB01D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06C4C-8D05-D914-9488-A906CEC22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1D84B-63CD-0D05-FFA4-AA0B3C5A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34803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0535-3210-1AD4-7BB9-40DB605B4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42A14-08C7-5AB3-1527-292DC9FF07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94C74D-11C0-2937-5091-C47DF0DA9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6376D-0807-FDC8-6AA3-66F6DBED2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646F2-44FA-105C-A0C8-03B3F3A8D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44A50-8FB1-0994-374F-F3F55DCB5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284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2788D-1E70-188D-4435-0736D733D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42D83-DC56-EAE6-EAA4-AEAE2D247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914421-4BA0-D24F-49B5-E032983F9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49FECC-80B2-A971-8985-64F79548A1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409CDA-49C8-0C27-77F5-F2AEB71FD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9C6B3-E463-3244-A15B-4B135F9A0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ED946F-0ADC-A4C0-E53F-0B8E7DE7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118191-45B2-D015-0661-68D9E974F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45619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47A52-CB7A-9B11-5CA8-F0415BB34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D190F7-B3B2-CA63-47AD-E3CA446DE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CA9EEF-0688-4F88-EDEE-23B84905F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C58A0-BEB6-397E-7B96-920B60FB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8696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B877CD-54EC-1131-3346-6B12C3199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EE1F55-D478-26A8-1635-7792F7914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7A55E6-84A2-0220-4B72-72E1ECF4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21828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C73B5-AB5C-59F1-DDA5-B7BB6C81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F355A-8587-409F-EDA5-5F6C38976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27541-F0BE-FDE8-B143-B42ED91CA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24292-4CA7-0C56-ED70-B775E0B58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98C2C5-6F73-F2D2-F66F-740261E7B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60103-EAFA-43F7-EBBB-81B292083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5189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3211D-29CB-7210-827D-42DE090CD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279920-5850-7058-690B-F06937115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CE5CA-45EC-9F0C-A945-C4D0C66C2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EC9A0A-46B1-3DE4-DA6F-FD97C6508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A529-7E67-95B7-EB32-F23F49D95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E897A-F4C2-437D-0A51-4DF2F5454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1591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85F7B-7FE3-CCE9-8B72-F4457463F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FACEE-1505-9775-B2C8-02B0FEE11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1306D-3B66-75E8-391E-1FDBC8F643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A51712-9223-45BD-A06E-705A4AA2F6A5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8AE1-BD63-7DDA-3133-63CE1B517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9DADB-2B67-6137-E6AE-0EE30B684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616E7B-4A07-4ACB-912E-AFFA0280A83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80898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EEED704B-37D8-0E6E-D418-51381CBCA4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789" y="1735747"/>
            <a:ext cx="3026421" cy="302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085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250B6-58D7-2B3D-F553-991DD5AD8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0366" y="609600"/>
            <a:ext cx="4267200" cy="135147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Við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vinnum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b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í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haginn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fyrir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samtímann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og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framtíðina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652406C-C6F9-AB40-891C-360247C18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8966" y="2147357"/>
            <a:ext cx="3810000" cy="410104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5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Helstu</a:t>
            </a:r>
            <a:r>
              <a:rPr lang="en-US" sz="2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“</a:t>
            </a:r>
            <a:r>
              <a:rPr lang="en-US" sz="25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réttir</a:t>
            </a:r>
            <a:r>
              <a:rPr lang="en-US" sz="2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25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hlaðborðisns</a:t>
            </a:r>
            <a:r>
              <a:rPr lang="en-US" sz="2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:”</a:t>
            </a:r>
          </a:p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Rangar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launagreiðslur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Veikindaréttur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Starfslýsingar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Mat á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námi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Röng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röðun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samkv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Starfsmati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Endurmat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Uppsagnir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Áminningar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Lausnarlaun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Stytting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vinnuvikunnar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Sjúkradagpeningar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Sjúkraasjóður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réttindi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Orlofsdagar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Kröfur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og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samtal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um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hærri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laun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og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betra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vinnuumhverfi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TAKK  FYRIR</a:t>
            </a: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Picture 5" descr="A blue and white logo&#10;&#10;Description automatically generated">
            <a:extLst>
              <a:ext uri="{FF2B5EF4-FFF2-40B4-BE49-F238E27FC236}">
                <a16:creationId xmlns:a16="http://schemas.microsoft.com/office/drawing/2014/main" id="{573606E1-C36F-37B0-0D68-55856DD21B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87" r="23151"/>
          <a:stretch>
            <a:fillRect/>
          </a:stretch>
        </p:blipFill>
        <p:spPr>
          <a:xfrm>
            <a:off x="8580467" y="10"/>
            <a:ext cx="3611533" cy="6857990"/>
          </a:xfrm>
          <a:custGeom>
            <a:avLst/>
            <a:gdLst/>
            <a:ahLst/>
            <a:cxnLst/>
            <a:rect l="l" t="t" r="r" b="b"/>
            <a:pathLst>
              <a:path w="3810000" h="6858000">
                <a:moveTo>
                  <a:pt x="95627" y="0"/>
                </a:moveTo>
                <a:lnTo>
                  <a:pt x="3810000" y="0"/>
                </a:lnTo>
                <a:lnTo>
                  <a:pt x="3810000" y="6858000"/>
                </a:lnTo>
                <a:lnTo>
                  <a:pt x="13132" y="6858000"/>
                </a:lnTo>
                <a:cubicBezTo>
                  <a:pt x="13183" y="6857363"/>
                  <a:pt x="13234" y="6856727"/>
                  <a:pt x="13284" y="6856090"/>
                </a:cubicBezTo>
                <a:lnTo>
                  <a:pt x="31566" y="6805847"/>
                </a:lnTo>
                <a:lnTo>
                  <a:pt x="30463" y="6715381"/>
                </a:lnTo>
                <a:cubicBezTo>
                  <a:pt x="29585" y="6714082"/>
                  <a:pt x="28597" y="6713038"/>
                  <a:pt x="27533" y="6712286"/>
                </a:cubicBezTo>
                <a:lnTo>
                  <a:pt x="31288" y="6698474"/>
                </a:lnTo>
                <a:lnTo>
                  <a:pt x="29901" y="6686264"/>
                </a:lnTo>
                <a:cubicBezTo>
                  <a:pt x="29591" y="6639749"/>
                  <a:pt x="29281" y="6593234"/>
                  <a:pt x="28971" y="6546719"/>
                </a:cubicBezTo>
                <a:cubicBezTo>
                  <a:pt x="23415" y="6502008"/>
                  <a:pt x="3087" y="6462057"/>
                  <a:pt x="310" y="6408337"/>
                </a:cubicBezTo>
                <a:cubicBezTo>
                  <a:pt x="-2468" y="6354617"/>
                  <a:pt x="14431" y="6312397"/>
                  <a:pt x="12307" y="6224401"/>
                </a:cubicBezTo>
                <a:lnTo>
                  <a:pt x="27152" y="6147415"/>
                </a:lnTo>
                <a:lnTo>
                  <a:pt x="39044" y="6093837"/>
                </a:lnTo>
                <a:cubicBezTo>
                  <a:pt x="47718" y="6039281"/>
                  <a:pt x="47985" y="5964495"/>
                  <a:pt x="46816" y="5915901"/>
                </a:cubicBezTo>
                <a:cubicBezTo>
                  <a:pt x="43189" y="5876557"/>
                  <a:pt x="47196" y="5863739"/>
                  <a:pt x="33533" y="5831562"/>
                </a:cubicBezTo>
                <a:cubicBezTo>
                  <a:pt x="27901" y="5792459"/>
                  <a:pt x="47408" y="5747455"/>
                  <a:pt x="46555" y="5710909"/>
                </a:cubicBezTo>
                <a:cubicBezTo>
                  <a:pt x="53188" y="5686865"/>
                  <a:pt x="49116" y="5615845"/>
                  <a:pt x="62461" y="5602222"/>
                </a:cubicBezTo>
                <a:cubicBezTo>
                  <a:pt x="64066" y="5572067"/>
                  <a:pt x="49594" y="5555548"/>
                  <a:pt x="56185" y="5529979"/>
                </a:cubicBezTo>
                <a:lnTo>
                  <a:pt x="67961" y="5458854"/>
                </a:lnTo>
                <a:lnTo>
                  <a:pt x="110939" y="5353584"/>
                </a:lnTo>
                <a:cubicBezTo>
                  <a:pt x="123070" y="5308303"/>
                  <a:pt x="110671" y="5307524"/>
                  <a:pt x="128276" y="5249764"/>
                </a:cubicBezTo>
                <a:cubicBezTo>
                  <a:pt x="137692" y="5218499"/>
                  <a:pt x="146153" y="5160067"/>
                  <a:pt x="156749" y="5116288"/>
                </a:cubicBezTo>
                <a:cubicBezTo>
                  <a:pt x="167347" y="5072508"/>
                  <a:pt x="184838" y="5010298"/>
                  <a:pt x="191855" y="4987089"/>
                </a:cubicBezTo>
                <a:lnTo>
                  <a:pt x="219824" y="4934095"/>
                </a:lnTo>
                <a:cubicBezTo>
                  <a:pt x="223315" y="4926170"/>
                  <a:pt x="231151" y="4920904"/>
                  <a:pt x="231137" y="4903120"/>
                </a:cubicBezTo>
                <a:lnTo>
                  <a:pt x="219738" y="4827391"/>
                </a:lnTo>
                <a:cubicBezTo>
                  <a:pt x="223928" y="4818620"/>
                  <a:pt x="227939" y="4809255"/>
                  <a:pt x="231597" y="4799440"/>
                </a:cubicBezTo>
                <a:lnTo>
                  <a:pt x="233480" y="4793512"/>
                </a:lnTo>
                <a:cubicBezTo>
                  <a:pt x="233423" y="4793432"/>
                  <a:pt x="233367" y="4793351"/>
                  <a:pt x="233310" y="4793271"/>
                </a:cubicBezTo>
                <a:cubicBezTo>
                  <a:pt x="233275" y="4791711"/>
                  <a:pt x="233728" y="4789662"/>
                  <a:pt x="234882" y="4786765"/>
                </a:cubicBezTo>
                <a:lnTo>
                  <a:pt x="236914" y="4782703"/>
                </a:lnTo>
                <a:lnTo>
                  <a:pt x="246329" y="4683644"/>
                </a:lnTo>
                <a:cubicBezTo>
                  <a:pt x="256294" y="4677568"/>
                  <a:pt x="256527" y="4667288"/>
                  <a:pt x="253823" y="4655204"/>
                </a:cubicBezTo>
                <a:cubicBezTo>
                  <a:pt x="259521" y="4631796"/>
                  <a:pt x="280440" y="4574275"/>
                  <a:pt x="280514" y="4543195"/>
                </a:cubicBezTo>
                <a:cubicBezTo>
                  <a:pt x="272112" y="4519880"/>
                  <a:pt x="251340" y="4505102"/>
                  <a:pt x="254268" y="4468722"/>
                </a:cubicBezTo>
                <a:cubicBezTo>
                  <a:pt x="266696" y="4435462"/>
                  <a:pt x="236001" y="4395418"/>
                  <a:pt x="252728" y="4353998"/>
                </a:cubicBezTo>
                <a:cubicBezTo>
                  <a:pt x="256750" y="4339008"/>
                  <a:pt x="256168" y="4294115"/>
                  <a:pt x="248123" y="4286542"/>
                </a:cubicBezTo>
                <a:cubicBezTo>
                  <a:pt x="246365" y="4277371"/>
                  <a:pt x="249194" y="4266107"/>
                  <a:pt x="240584" y="4262777"/>
                </a:cubicBezTo>
                <a:cubicBezTo>
                  <a:pt x="230221" y="4256829"/>
                  <a:pt x="246153" y="4222259"/>
                  <a:pt x="233949" y="4228340"/>
                </a:cubicBezTo>
                <a:cubicBezTo>
                  <a:pt x="244865" y="4203839"/>
                  <a:pt x="223150" y="4187902"/>
                  <a:pt x="217758" y="4169004"/>
                </a:cubicBezTo>
                <a:cubicBezTo>
                  <a:pt x="228596" y="4149446"/>
                  <a:pt x="206597" y="4129080"/>
                  <a:pt x="203797" y="4086781"/>
                </a:cubicBezTo>
                <a:cubicBezTo>
                  <a:pt x="216334" y="4065199"/>
                  <a:pt x="201740" y="4058317"/>
                  <a:pt x="218344" y="4018957"/>
                </a:cubicBezTo>
                <a:cubicBezTo>
                  <a:pt x="216630" y="4017979"/>
                  <a:pt x="215034" y="4016614"/>
                  <a:pt x="213609" y="4014902"/>
                </a:cubicBezTo>
                <a:cubicBezTo>
                  <a:pt x="205325" y="4004955"/>
                  <a:pt x="204424" y="3985729"/>
                  <a:pt x="211594" y="3971964"/>
                </a:cubicBezTo>
                <a:cubicBezTo>
                  <a:pt x="233561" y="3910433"/>
                  <a:pt x="230991" y="3860613"/>
                  <a:pt x="234357" y="3812226"/>
                </a:cubicBezTo>
                <a:cubicBezTo>
                  <a:pt x="235501" y="3758242"/>
                  <a:pt x="209185" y="3801364"/>
                  <a:pt x="229596" y="3728573"/>
                </a:cubicBezTo>
                <a:cubicBezTo>
                  <a:pt x="219804" y="3724174"/>
                  <a:pt x="219047" y="3715890"/>
                  <a:pt x="223099" y="3700384"/>
                </a:cubicBezTo>
                <a:cubicBezTo>
                  <a:pt x="222942" y="3674360"/>
                  <a:pt x="199034" y="3683312"/>
                  <a:pt x="212511" y="3653063"/>
                </a:cubicBezTo>
                <a:cubicBezTo>
                  <a:pt x="207582" y="3623616"/>
                  <a:pt x="199349" y="3555881"/>
                  <a:pt x="193522" y="3523704"/>
                </a:cubicBezTo>
                <a:cubicBezTo>
                  <a:pt x="199728" y="3495169"/>
                  <a:pt x="185963" y="3494025"/>
                  <a:pt x="177551" y="3460001"/>
                </a:cubicBezTo>
                <a:cubicBezTo>
                  <a:pt x="184399" y="3442692"/>
                  <a:pt x="180138" y="3431687"/>
                  <a:pt x="172293" y="3422022"/>
                </a:cubicBezTo>
                <a:cubicBezTo>
                  <a:pt x="172567" y="3386386"/>
                  <a:pt x="159982" y="3357707"/>
                  <a:pt x="153640" y="3319632"/>
                </a:cubicBezTo>
                <a:cubicBezTo>
                  <a:pt x="117352" y="3267571"/>
                  <a:pt x="111308" y="3199530"/>
                  <a:pt x="102580" y="3174350"/>
                </a:cubicBezTo>
                <a:lnTo>
                  <a:pt x="101281" y="3168555"/>
                </a:lnTo>
                <a:cubicBezTo>
                  <a:pt x="101655" y="3163067"/>
                  <a:pt x="102030" y="3157580"/>
                  <a:pt x="102403" y="3152092"/>
                </a:cubicBezTo>
                <a:lnTo>
                  <a:pt x="103597" y="3145797"/>
                </a:lnTo>
                <a:cubicBezTo>
                  <a:pt x="104132" y="3141497"/>
                  <a:pt x="104119" y="3138691"/>
                  <a:pt x="103701" y="3136806"/>
                </a:cubicBezTo>
                <a:lnTo>
                  <a:pt x="108221" y="3088993"/>
                </a:lnTo>
                <a:cubicBezTo>
                  <a:pt x="109464" y="3064872"/>
                  <a:pt x="113188" y="3030250"/>
                  <a:pt x="111158" y="2992081"/>
                </a:cubicBezTo>
                <a:cubicBezTo>
                  <a:pt x="109031" y="2944441"/>
                  <a:pt x="104226" y="2942439"/>
                  <a:pt x="105565" y="2902844"/>
                </a:cubicBezTo>
                <a:cubicBezTo>
                  <a:pt x="107874" y="2897323"/>
                  <a:pt x="101362" y="2801618"/>
                  <a:pt x="105102" y="2797375"/>
                </a:cubicBezTo>
                <a:cubicBezTo>
                  <a:pt x="86174" y="2744941"/>
                  <a:pt x="109804" y="2750735"/>
                  <a:pt x="107241" y="2691357"/>
                </a:cubicBezTo>
                <a:cubicBezTo>
                  <a:pt x="107811" y="2665349"/>
                  <a:pt x="115946" y="2561129"/>
                  <a:pt x="145888" y="2542201"/>
                </a:cubicBezTo>
                <a:cubicBezTo>
                  <a:pt x="170455" y="2427400"/>
                  <a:pt x="123634" y="2367849"/>
                  <a:pt x="136292" y="2250554"/>
                </a:cubicBezTo>
                <a:cubicBezTo>
                  <a:pt x="110877" y="2215639"/>
                  <a:pt x="134601" y="2180816"/>
                  <a:pt x="130310" y="2141581"/>
                </a:cubicBezTo>
                <a:cubicBezTo>
                  <a:pt x="154051" y="2149219"/>
                  <a:pt x="117587" y="2094975"/>
                  <a:pt x="144587" y="2089095"/>
                </a:cubicBezTo>
                <a:cubicBezTo>
                  <a:pt x="142952" y="2082142"/>
                  <a:pt x="140513" y="2075590"/>
                  <a:pt x="137867" y="2069059"/>
                </a:cubicBezTo>
                <a:lnTo>
                  <a:pt x="136492" y="2065634"/>
                </a:lnTo>
                <a:cubicBezTo>
                  <a:pt x="136216" y="2060851"/>
                  <a:pt x="135939" y="2056067"/>
                  <a:pt x="135663" y="2051284"/>
                </a:cubicBezTo>
                <a:lnTo>
                  <a:pt x="124268" y="1960184"/>
                </a:lnTo>
                <a:cubicBezTo>
                  <a:pt x="138968" y="1926370"/>
                  <a:pt x="111716" y="1914873"/>
                  <a:pt x="131257" y="1873060"/>
                </a:cubicBezTo>
                <a:cubicBezTo>
                  <a:pt x="136329" y="1857442"/>
                  <a:pt x="139083" y="1807624"/>
                  <a:pt x="131724" y="1797311"/>
                </a:cubicBezTo>
                <a:cubicBezTo>
                  <a:pt x="130673" y="1786740"/>
                  <a:pt x="134293" y="1774954"/>
                  <a:pt x="126063" y="1769201"/>
                </a:cubicBezTo>
                <a:cubicBezTo>
                  <a:pt x="116300" y="1760126"/>
                  <a:pt x="134551" y="1725705"/>
                  <a:pt x="122085" y="1729500"/>
                </a:cubicBezTo>
                <a:cubicBezTo>
                  <a:pt x="134648" y="1705012"/>
                  <a:pt x="114449" y="1682158"/>
                  <a:pt x="110543" y="1659949"/>
                </a:cubicBezTo>
                <a:cubicBezTo>
                  <a:pt x="122664" y="1640913"/>
                  <a:pt x="102513" y="1613087"/>
                  <a:pt x="102892" y="1565607"/>
                </a:cubicBezTo>
                <a:cubicBezTo>
                  <a:pt x="116835" y="1544742"/>
                  <a:pt x="102976" y="1533616"/>
                  <a:pt x="122245" y="1494057"/>
                </a:cubicBezTo>
                <a:cubicBezTo>
                  <a:pt x="120629" y="1492563"/>
                  <a:pt x="119160" y="1490668"/>
                  <a:pt x="117883" y="1488429"/>
                </a:cubicBezTo>
                <a:cubicBezTo>
                  <a:pt x="110465" y="1475431"/>
                  <a:pt x="111002" y="1453942"/>
                  <a:pt x="119083" y="1440433"/>
                </a:cubicBezTo>
                <a:cubicBezTo>
                  <a:pt x="145274" y="1377630"/>
                  <a:pt x="146438" y="1321884"/>
                  <a:pt x="153340" y="1269148"/>
                </a:cubicBezTo>
                <a:cubicBezTo>
                  <a:pt x="158467" y="1209690"/>
                  <a:pt x="129360" y="1251077"/>
                  <a:pt x="154855" y="1175439"/>
                </a:cubicBezTo>
                <a:cubicBezTo>
                  <a:pt x="145538" y="1168218"/>
                  <a:pt x="145408" y="1158868"/>
                  <a:pt x="150548" y="1142685"/>
                </a:cubicBezTo>
                <a:cubicBezTo>
                  <a:pt x="152321" y="1113850"/>
                  <a:pt x="128121" y="1118007"/>
                  <a:pt x="143630" y="1087778"/>
                </a:cubicBezTo>
                <a:cubicBezTo>
                  <a:pt x="139451" y="1064261"/>
                  <a:pt x="125971" y="1018012"/>
                  <a:pt x="125476" y="1001580"/>
                </a:cubicBezTo>
                <a:cubicBezTo>
                  <a:pt x="123958" y="976962"/>
                  <a:pt x="134851" y="962709"/>
                  <a:pt x="134526" y="940069"/>
                </a:cubicBezTo>
                <a:cubicBezTo>
                  <a:pt x="142751" y="909988"/>
                  <a:pt x="129284" y="905409"/>
                  <a:pt x="123523" y="865739"/>
                </a:cubicBezTo>
                <a:cubicBezTo>
                  <a:pt x="131549" y="848234"/>
                  <a:pt x="128173" y="835030"/>
                  <a:pt x="121164" y="822450"/>
                </a:cubicBezTo>
                <a:cubicBezTo>
                  <a:pt x="124077" y="783082"/>
                  <a:pt x="113811" y="748321"/>
                  <a:pt x="110389" y="704665"/>
                </a:cubicBezTo>
                <a:cubicBezTo>
                  <a:pt x="120144" y="656264"/>
                  <a:pt x="99869" y="633697"/>
                  <a:pt x="96299" y="587032"/>
                </a:cubicBezTo>
                <a:cubicBezTo>
                  <a:pt x="87861" y="539988"/>
                  <a:pt x="66571" y="452493"/>
                  <a:pt x="59759" y="422399"/>
                </a:cubicBezTo>
                <a:cubicBezTo>
                  <a:pt x="62865" y="416491"/>
                  <a:pt x="59682" y="404768"/>
                  <a:pt x="55429" y="406467"/>
                </a:cubicBezTo>
                <a:cubicBezTo>
                  <a:pt x="56742" y="400038"/>
                  <a:pt x="64884" y="384166"/>
                  <a:pt x="58062" y="383409"/>
                </a:cubicBezTo>
                <a:cubicBezTo>
                  <a:pt x="57210" y="351894"/>
                  <a:pt x="61145" y="320031"/>
                  <a:pt x="69487" y="290892"/>
                </a:cubicBezTo>
                <a:cubicBezTo>
                  <a:pt x="57686" y="231306"/>
                  <a:pt x="89539" y="260845"/>
                  <a:pt x="86198" y="217175"/>
                </a:cubicBezTo>
                <a:cubicBezTo>
                  <a:pt x="72715" y="183379"/>
                  <a:pt x="83646" y="168958"/>
                  <a:pt x="74643" y="129155"/>
                </a:cubicBezTo>
                <a:cubicBezTo>
                  <a:pt x="96697" y="112411"/>
                  <a:pt x="72236" y="90977"/>
                  <a:pt x="78417" y="74202"/>
                </a:cubicBezTo>
                <a:cubicBezTo>
                  <a:pt x="59029" y="57686"/>
                  <a:pt x="81827" y="29115"/>
                  <a:pt x="94183" y="4683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5267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D7A4CC-9B7E-C8FC-A053-6F18159FF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39" y="1138265"/>
            <a:ext cx="6132575" cy="1401183"/>
          </a:xfrm>
        </p:spPr>
        <p:txBody>
          <a:bodyPr anchor="t">
            <a:normAutofit/>
          </a:bodyPr>
          <a:lstStyle/>
          <a:p>
            <a:r>
              <a:rPr lang="en-US" sz="3000" b="1" dirty="0">
                <a:cs typeface="Times New Roman" panose="02020603050405020304" pitchFamily="18" charset="0"/>
              </a:rPr>
              <a:t>Starfsmannafélag Hafnarfjarðar </a:t>
            </a:r>
            <a:r>
              <a:rPr lang="en-US" sz="3000" b="1" dirty="0" err="1">
                <a:cs typeface="Times New Roman" panose="02020603050405020304" pitchFamily="18" charset="0"/>
              </a:rPr>
              <a:t>stofnað</a:t>
            </a:r>
            <a:r>
              <a:rPr lang="en-US" sz="3000" b="1" dirty="0">
                <a:cs typeface="Times New Roman" panose="02020603050405020304" pitchFamily="18" charset="0"/>
              </a:rPr>
              <a:t> 9. </a:t>
            </a:r>
            <a:r>
              <a:rPr lang="en-US" sz="3000" b="1" dirty="0" err="1">
                <a:cs typeface="Times New Roman" panose="02020603050405020304" pitchFamily="18" charset="0"/>
              </a:rPr>
              <a:t>nóvember</a:t>
            </a:r>
            <a:r>
              <a:rPr lang="en-US" sz="3000" b="1" dirty="0">
                <a:cs typeface="Times New Roman" panose="02020603050405020304" pitchFamily="18" charset="0"/>
              </a:rPr>
              <a:t> 1940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4C7A3D0-2AB8-BD10-F0A3-2886E051C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39" y="2551176"/>
            <a:ext cx="4734086" cy="4202049"/>
          </a:xfrm>
        </p:spPr>
        <p:txBody>
          <a:bodyPr>
            <a:normAutofit/>
          </a:bodyPr>
          <a:lstStyle/>
          <a:p>
            <a:r>
              <a:rPr lang="is-I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Stofnfélagar  voru 24 og meðal þeirra þáverandi bæjarstjóri Friðjón Sarphéðisson.</a:t>
            </a:r>
          </a:p>
          <a:p>
            <a:r>
              <a:rPr lang="is-I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Skilyrði fyrir inngöngu var að hafa föst laun hjá bænum eða stofnunum hans.</a:t>
            </a:r>
          </a:p>
          <a:p>
            <a:pPr marL="0" indent="0">
              <a:buNone/>
            </a:pPr>
            <a:r>
              <a:rPr lang="is-I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is-I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árum síðar </a:t>
            </a:r>
            <a:r>
              <a:rPr lang="is-I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1955 fékk  félagið viðurkenningu sem samningsaðili</a:t>
            </a:r>
            <a:r>
              <a:rPr lang="is-I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kaup og kjör fastráðinna starfsmanna bæjarins annarra en bæjarstjóra og forstjóra bæjarfyrirtækja.</a:t>
            </a:r>
          </a:p>
          <a:p>
            <a:pPr marL="0" indent="0">
              <a:buNone/>
            </a:pPr>
            <a:r>
              <a:rPr lang="is-I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...1965 fengum við það samþykkt að við nytum og </a:t>
            </a:r>
            <a:r>
              <a:rPr lang="is-I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sömu réttinda og kjara og starfsmenn Reykjavíkurborgar </a:t>
            </a:r>
            <a:r>
              <a:rPr lang="is-I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 var það um töluverða kjarabót að ræða. </a:t>
            </a:r>
          </a:p>
          <a:p>
            <a:pPr marL="0" indent="0">
              <a:buNone/>
            </a:pPr>
            <a:r>
              <a:rPr lang="is-I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Viðtal við Albert Kristinson formann STH 1975-1983 og fyrsta varaformann BSRB 1982-1988. (Afmælisrit STH 50 ára 1990)</a:t>
            </a:r>
          </a:p>
        </p:txBody>
      </p:sp>
      <p:pic>
        <p:nvPicPr>
          <p:cNvPr id="8" name="Picture 7" descr="A blue and white logo&#10;&#10;Description automatically generated">
            <a:extLst>
              <a:ext uri="{FF2B5EF4-FFF2-40B4-BE49-F238E27FC236}">
                <a16:creationId xmlns:a16="http://schemas.microsoft.com/office/drawing/2014/main" id="{B7B5075E-A70A-E5C5-5D98-D13690F4E7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665" y="770952"/>
            <a:ext cx="5316095" cy="531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7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5B2F8-E0FB-D645-EA35-9D9D70AD3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46F16-0394-1E24-C7DC-F0DDB45CD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2" y="776377"/>
            <a:ext cx="3915032" cy="1528673"/>
          </a:xfrm>
        </p:spPr>
        <p:txBody>
          <a:bodyPr anchor="ctr">
            <a:normAutofit fontScale="90000"/>
          </a:bodyPr>
          <a:lstStyle/>
          <a:p>
            <a:pPr algn="ctr"/>
            <a:br>
              <a:rPr lang="is-IS" sz="3700" b="1" dirty="0"/>
            </a:br>
            <a:r>
              <a:rPr lang="is-IS" sz="3600" b="1" dirty="0"/>
              <a:t>„VÖRÐUR“ í starfi STH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D54B9-97F7-F298-71FF-C36195314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2" y="2470243"/>
            <a:ext cx="3915032" cy="3769833"/>
          </a:xfrm>
        </p:spPr>
        <p:txBody>
          <a:bodyPr anchor="ctr">
            <a:normAutofit fontScale="92500" lnSpcReduction="20000"/>
          </a:bodyPr>
          <a:lstStyle/>
          <a:p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1956 Stofnun Eftirlaunasjóðs starfsmanna Hafnarfjarðarkaupstaðar (ESH). </a:t>
            </a:r>
          </a:p>
          <a:p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 Uppbygging orlofshúsa í Munaðarnesi.</a:t>
            </a:r>
          </a:p>
          <a:p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1976 STH fær verkfallsrétt.</a:t>
            </a:r>
          </a:p>
          <a:p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1977, 1984  og</a:t>
            </a:r>
            <a:r>
              <a:rPr lang="is-I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kjarabarátta og verkföll opinberra starfsmanna.</a:t>
            </a:r>
          </a:p>
          <a:p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2000-2001 STH þátttakandi í stofnun Styrktarsjóðs BSRB. </a:t>
            </a:r>
          </a:p>
          <a:p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1988 starfsmaður ráðinn á skrifstofuna, frá 2013 hafa tveir starfsmenn starfað á skrifstofu STH.</a:t>
            </a: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B032DF21-196C-5039-3314-A90587AA52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93" r="1" b="2075"/>
          <a:stretch>
            <a:fillRect/>
          </a:stretch>
        </p:blipFill>
        <p:spPr>
          <a:xfrm>
            <a:off x="1926893" y="106179"/>
            <a:ext cx="1277553" cy="114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8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D6569-A499-2CBD-8984-DB07D37FB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D717E-AE63-168B-03F9-3BCDD49FE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7223" y="557189"/>
            <a:ext cx="3826577" cy="1671566"/>
          </a:xfrm>
        </p:spPr>
        <p:txBody>
          <a:bodyPr>
            <a:normAutofit/>
          </a:bodyPr>
          <a:lstStyle/>
          <a:p>
            <a:r>
              <a:rPr lang="is-IS" sz="3700" b="1" dirty="0"/>
              <a:t>„VÖRÐUR“ í starfi STH</a:t>
            </a:r>
            <a:endParaRPr lang="en-US" sz="3700" dirty="0"/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4A7F0933-BD49-4296-85C8-25E926566A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2" r="4758" b="2"/>
          <a:stretch>
            <a:fillRect/>
          </a:stretch>
        </p:blipFill>
        <p:spPr>
          <a:xfrm>
            <a:off x="20" y="-1"/>
            <a:ext cx="3997732" cy="446912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5D345-B550-79CB-7768-1AB2C3DF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7223" y="2400475"/>
            <a:ext cx="3826578" cy="3776488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STH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kaupir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eigin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félagsaðstöðu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Hellisgötu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árið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1982.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2018 - STH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byggir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skrifstofu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fjölnota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félagshúsnæði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Helluhrauni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Tókum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rafrænt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bókhald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notkun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Uniconta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Nýtt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orlofskerfi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Frítími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notkun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nýju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félagakerfi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hér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farvegur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samtal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samvinnu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skrifstofu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828040" indent="-828040">
              <a:spcAft>
                <a:spcPts val="60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554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11219-23FA-F896-2690-4EF2578E4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7E310-1C3B-592D-57E3-574320626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7223" y="557189"/>
            <a:ext cx="3826577" cy="1671566"/>
          </a:xfrm>
        </p:spPr>
        <p:txBody>
          <a:bodyPr>
            <a:normAutofit/>
          </a:bodyPr>
          <a:lstStyle/>
          <a:p>
            <a:br>
              <a:rPr lang="is-IS" sz="2800" b="1" dirty="0"/>
            </a:br>
            <a:br>
              <a:rPr lang="is-IS" sz="2800" b="1" dirty="0"/>
            </a:br>
            <a:r>
              <a:rPr lang="is-IS" sz="2800" b="1" dirty="0"/>
              <a:t>„VÖRÐUR“ í starfi STH</a:t>
            </a:r>
            <a:endParaRPr lang="en-US" sz="2800" dirty="0"/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B407B273-6EFE-E9A0-EE43-A746BFEC3E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2" r="4758" b="2"/>
          <a:stretch>
            <a:fillRect/>
          </a:stretch>
        </p:blipFill>
        <p:spPr>
          <a:xfrm>
            <a:off x="19" y="-2"/>
            <a:ext cx="3826577" cy="427778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2FFE7-03FB-995E-9298-A0B21F071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7223" y="2400475"/>
            <a:ext cx="3826578" cy="3776488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Orlofshús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STH: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Reykjaskógur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Stykkishólmur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Munaðarnes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Eiðavatn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Nýtt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orlofshús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á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hönnunarstigi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í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Reykjaskógi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Orlofsávísanir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Orlof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eigin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vali –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valkostur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umsóknir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orlofshús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á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orlofstíma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Krafa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félagsmanna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stuttar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vegalengdir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markmið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félagsins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skilvirka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þjónustu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reglulega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nýtingu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hér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saman…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Orlofsmál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samstarf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vegna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þjónustu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rekstrar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óplægður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samtali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samstarfi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2000" dirty="0"/>
          </a:p>
          <a:p>
            <a:pPr marL="828040" indent="-828040">
              <a:spcAft>
                <a:spcPts val="60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71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89440-4E0E-0FFD-072B-5B333770C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59561-BF91-A52B-7CB7-195D07F6B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2" y="776377"/>
            <a:ext cx="3915032" cy="1528673"/>
          </a:xfrm>
        </p:spPr>
        <p:txBody>
          <a:bodyPr anchor="ctr">
            <a:normAutofit fontScale="90000"/>
          </a:bodyPr>
          <a:lstStyle/>
          <a:p>
            <a:pPr algn="ctr"/>
            <a:br>
              <a:rPr lang="is-IS" sz="3700" b="1" dirty="0"/>
            </a:br>
            <a:r>
              <a:rPr lang="is-IS" sz="3600" b="1" dirty="0"/>
              <a:t>„VÖRÐUR“ í starfi STH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2DC52-695B-51F4-74FB-45CC9EECF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2" y="2470243"/>
            <a:ext cx="3915032" cy="376983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s-I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maí um land allt og líka í Hafnarfirði </a:t>
            </a:r>
            <a:r>
              <a:rPr lang="is-I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</a:p>
          <a:p>
            <a:pPr>
              <a:lnSpc>
                <a:spcPct val="100000"/>
              </a:lnSpc>
            </a:pPr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Við lögðum majónesinu og hvíldum gönguna og tókum upp baráttutónleika í Bæjarbíói árið 2018. </a:t>
            </a:r>
          </a:p>
          <a:p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Samstarf STH og Hlífar.</a:t>
            </a:r>
          </a:p>
          <a:p>
            <a:r>
              <a:rPr lang="is-I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Viljum vera sýnileg á deginum og höfða til félagsfólks, fjölskyldufólks og bæjarbúa. 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49A30993-0E18-F1A2-C41C-FD8A66D8C3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93" r="1" b="2075"/>
          <a:stretch>
            <a:fillRect/>
          </a:stretch>
        </p:blipFill>
        <p:spPr>
          <a:xfrm>
            <a:off x="1926893" y="106179"/>
            <a:ext cx="1277553" cy="114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10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8F5E5-802B-179B-9B43-F6A8FC99D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48001-5367-141E-CD41-63DF23827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368" y="371719"/>
            <a:ext cx="6125964" cy="1906863"/>
          </a:xfrm>
        </p:spPr>
        <p:txBody>
          <a:bodyPr anchor="b">
            <a:normAutofit/>
          </a:bodyPr>
          <a:lstStyle/>
          <a:p>
            <a:r>
              <a:rPr lang="is-IS" b="1" dirty="0"/>
              <a:t>„VÖRÐUR“ í starfi STH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3CBD9-B336-950A-8CDA-963673343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368" y="2711395"/>
            <a:ext cx="4114801" cy="34655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Starfsemi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samstarf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trúnaðarmenn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mjög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mikilvægt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Nálægð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stuttar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vegalengdir”milli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félagsins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stjórnar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okkar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fólks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Trúnaðarmannafundir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Trúnaðarmannafræðsla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Félagsmálaskóli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sérfræðingar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BSRB,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starfsfólk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stjórnarfólk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STH,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aðkeyptir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sérfræðingar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Eigum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regluleg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samskipti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samtöl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Heimsóknir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trúnaðarmanna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kaffivélin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alltaf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klár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Trúnaðarmenn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störf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8040" indent="-828040">
              <a:spcAft>
                <a:spcPts val="600"/>
              </a:spcAft>
            </a:pP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AE43AC03-2085-F043-C7D0-36318B71CA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" r="4" b="4"/>
          <a:stretch>
            <a:fillRect/>
          </a:stretch>
        </p:blipFill>
        <p:spPr>
          <a:xfrm>
            <a:off x="5398276" y="2457970"/>
            <a:ext cx="3458367" cy="3476265"/>
          </a:xfrm>
          <a:custGeom>
            <a:avLst/>
            <a:gdLst/>
            <a:ahLst/>
            <a:cxnLst/>
            <a:rect l="l" t="t" r="r" b="b"/>
            <a:pathLst>
              <a:path w="3458367" h="3476265">
                <a:moveTo>
                  <a:pt x="549716" y="15"/>
                </a:moveTo>
                <a:cubicBezTo>
                  <a:pt x="557611" y="271"/>
                  <a:pt x="565778" y="3856"/>
                  <a:pt x="573176" y="4995"/>
                </a:cubicBezTo>
                <a:cubicBezTo>
                  <a:pt x="736504" y="30493"/>
                  <a:pt x="899830" y="58040"/>
                  <a:pt x="1063336" y="82398"/>
                </a:cubicBezTo>
                <a:cubicBezTo>
                  <a:pt x="1216195" y="105163"/>
                  <a:pt x="1370136" y="110398"/>
                  <a:pt x="1523717" y="122237"/>
                </a:cubicBezTo>
                <a:cubicBezTo>
                  <a:pt x="1709602" y="136580"/>
                  <a:pt x="1895127" y="156841"/>
                  <a:pt x="2079929" y="188711"/>
                </a:cubicBezTo>
                <a:cubicBezTo>
                  <a:pt x="2208244" y="211023"/>
                  <a:pt x="2337823" y="226502"/>
                  <a:pt x="2467943" y="208745"/>
                </a:cubicBezTo>
                <a:cubicBezTo>
                  <a:pt x="2474439" y="207834"/>
                  <a:pt x="2481839" y="204876"/>
                  <a:pt x="2487253" y="207834"/>
                </a:cubicBezTo>
                <a:cubicBezTo>
                  <a:pt x="2550419" y="241073"/>
                  <a:pt x="2619357" y="217168"/>
                  <a:pt x="2684869" y="238113"/>
                </a:cubicBezTo>
                <a:cubicBezTo>
                  <a:pt x="2668085" y="318930"/>
                  <a:pt x="2596077" y="312327"/>
                  <a:pt x="2555471" y="368331"/>
                </a:cubicBezTo>
                <a:cubicBezTo>
                  <a:pt x="2621704" y="390639"/>
                  <a:pt x="2681259" y="413178"/>
                  <a:pt x="2741717" y="430023"/>
                </a:cubicBezTo>
                <a:cubicBezTo>
                  <a:pt x="2805785" y="447780"/>
                  <a:pt x="2860106" y="495816"/>
                  <a:pt x="2922728" y="517216"/>
                </a:cubicBezTo>
                <a:cubicBezTo>
                  <a:pt x="2936085" y="521769"/>
                  <a:pt x="2952146" y="537704"/>
                  <a:pt x="2956838" y="553184"/>
                </a:cubicBezTo>
                <a:cubicBezTo>
                  <a:pt x="2971997" y="603269"/>
                  <a:pt x="3274647" y="743732"/>
                  <a:pt x="3238914" y="788350"/>
                </a:cubicBezTo>
                <a:cubicBezTo>
                  <a:pt x="3224116" y="806791"/>
                  <a:pt x="3204986" y="819994"/>
                  <a:pt x="3184953" y="838207"/>
                </a:cubicBezTo>
                <a:cubicBezTo>
                  <a:pt x="3215093" y="872582"/>
                  <a:pt x="3249020" y="887608"/>
                  <a:pt x="3285115" y="897852"/>
                </a:cubicBezTo>
                <a:cubicBezTo>
                  <a:pt x="3295944" y="901039"/>
                  <a:pt x="3306591" y="907413"/>
                  <a:pt x="3307674" y="922894"/>
                </a:cubicBezTo>
                <a:cubicBezTo>
                  <a:pt x="3308757" y="939056"/>
                  <a:pt x="3297748" y="945429"/>
                  <a:pt x="3288544" y="952944"/>
                </a:cubicBezTo>
                <a:cubicBezTo>
                  <a:pt x="3275731" y="963415"/>
                  <a:pt x="3263278" y="972523"/>
                  <a:pt x="3247036" y="973888"/>
                </a:cubicBezTo>
                <a:cubicBezTo>
                  <a:pt x="3220325" y="975937"/>
                  <a:pt x="3207513" y="1005076"/>
                  <a:pt x="3191993" y="1026930"/>
                </a:cubicBezTo>
                <a:cubicBezTo>
                  <a:pt x="3183330" y="1039224"/>
                  <a:pt x="3178998" y="1064037"/>
                  <a:pt x="3194157" y="1068363"/>
                </a:cubicBezTo>
                <a:cubicBezTo>
                  <a:pt x="3230613" y="1078837"/>
                  <a:pt x="3227725" y="1109114"/>
                  <a:pt x="3226824" y="1143489"/>
                </a:cubicBezTo>
                <a:cubicBezTo>
                  <a:pt x="3225560" y="1186061"/>
                  <a:pt x="3204083" y="1205638"/>
                  <a:pt x="3177734" y="1222030"/>
                </a:cubicBezTo>
                <a:cubicBezTo>
                  <a:pt x="3168711" y="1227720"/>
                  <a:pt x="3155898" y="1227493"/>
                  <a:pt x="3152469" y="1245250"/>
                </a:cubicBezTo>
                <a:cubicBezTo>
                  <a:pt x="3167267" y="1262097"/>
                  <a:pt x="3185314" y="1248439"/>
                  <a:pt x="3201197" y="1253218"/>
                </a:cubicBezTo>
                <a:cubicBezTo>
                  <a:pt x="3214370" y="1257088"/>
                  <a:pt x="3236208" y="1255040"/>
                  <a:pt x="3218160" y="1286000"/>
                </a:cubicBezTo>
                <a:cubicBezTo>
                  <a:pt x="3212926" y="1294878"/>
                  <a:pt x="3219062" y="1301709"/>
                  <a:pt x="3225741" y="1302392"/>
                </a:cubicBezTo>
                <a:cubicBezTo>
                  <a:pt x="3279159" y="1309449"/>
                  <a:pt x="3254615" y="1372054"/>
                  <a:pt x="3271761" y="1405063"/>
                </a:cubicBezTo>
                <a:cubicBezTo>
                  <a:pt x="3276452" y="1414169"/>
                  <a:pt x="3271399" y="1429877"/>
                  <a:pt x="3263999" y="1433747"/>
                </a:cubicBezTo>
                <a:cubicBezTo>
                  <a:pt x="3216716" y="1459245"/>
                  <a:pt x="3210220" y="1520028"/>
                  <a:pt x="3187299" y="1572389"/>
                </a:cubicBezTo>
                <a:cubicBezTo>
                  <a:pt x="3212205" y="1593104"/>
                  <a:pt x="3241982" y="1597657"/>
                  <a:pt x="3268872" y="1611089"/>
                </a:cubicBezTo>
                <a:cubicBezTo>
                  <a:pt x="3296846" y="1625204"/>
                  <a:pt x="3296846" y="1635676"/>
                  <a:pt x="3273746" y="1676653"/>
                </a:cubicBezTo>
                <a:cubicBezTo>
                  <a:pt x="3333842" y="1685532"/>
                  <a:pt x="3333842" y="1685532"/>
                  <a:pt x="3315254" y="1749957"/>
                </a:cubicBezTo>
                <a:cubicBezTo>
                  <a:pt x="3365607" y="1755877"/>
                  <a:pt x="3398812" y="1786382"/>
                  <a:pt x="3406572" y="1853085"/>
                </a:cubicBezTo>
                <a:cubicBezTo>
                  <a:pt x="3410362" y="1885411"/>
                  <a:pt x="3433101" y="1900663"/>
                  <a:pt x="3458367" y="1922291"/>
                </a:cubicBezTo>
                <a:cubicBezTo>
                  <a:pt x="3426966" y="1943236"/>
                  <a:pt x="3405669" y="1986945"/>
                  <a:pt x="3369034" y="1940730"/>
                </a:cubicBezTo>
                <a:cubicBezTo>
                  <a:pt x="3355680" y="1923885"/>
                  <a:pt x="3356941" y="1945284"/>
                  <a:pt x="3355138" y="1951430"/>
                </a:cubicBezTo>
                <a:cubicBezTo>
                  <a:pt x="3350807" y="1966455"/>
                  <a:pt x="3359830" y="1976472"/>
                  <a:pt x="3365786" y="1987854"/>
                </a:cubicBezTo>
                <a:cubicBezTo>
                  <a:pt x="3371561" y="1999237"/>
                  <a:pt x="3378420" y="2011302"/>
                  <a:pt x="3380043" y="2024054"/>
                </a:cubicBezTo>
                <a:cubicBezTo>
                  <a:pt x="3381125" y="2032931"/>
                  <a:pt x="3375892" y="2045905"/>
                  <a:pt x="3370117" y="2052509"/>
                </a:cubicBezTo>
                <a:cubicBezTo>
                  <a:pt x="3339797" y="2087340"/>
                  <a:pt x="3357844" y="2165652"/>
                  <a:pt x="3300454" y="2175670"/>
                </a:cubicBezTo>
                <a:cubicBezTo>
                  <a:pt x="3274647" y="2180221"/>
                  <a:pt x="3262195" y="2208906"/>
                  <a:pt x="3243246" y="2224614"/>
                </a:cubicBezTo>
                <a:cubicBezTo>
                  <a:pt x="3177374" y="2279478"/>
                  <a:pt x="3133338" y="2350051"/>
                  <a:pt x="3112946" y="2447031"/>
                </a:cubicBezTo>
                <a:cubicBezTo>
                  <a:pt x="3107352" y="2473894"/>
                  <a:pt x="3085875" y="2495522"/>
                  <a:pt x="3071979" y="2519197"/>
                </a:cubicBezTo>
                <a:cubicBezTo>
                  <a:pt x="3078657" y="2536499"/>
                  <a:pt x="3115112" y="2499164"/>
                  <a:pt x="3102298" y="2544694"/>
                </a:cubicBezTo>
                <a:cubicBezTo>
                  <a:pt x="3092553" y="2578843"/>
                  <a:pt x="3067647" y="2600014"/>
                  <a:pt x="3044185" y="2620276"/>
                </a:cubicBezTo>
                <a:cubicBezTo>
                  <a:pt x="3017476" y="2643268"/>
                  <a:pt x="2987879" y="2661708"/>
                  <a:pt x="2975787" y="2704279"/>
                </a:cubicBezTo>
                <a:cubicBezTo>
                  <a:pt x="2973260" y="2713386"/>
                  <a:pt x="2965140" y="2722947"/>
                  <a:pt x="2957921" y="2726591"/>
                </a:cubicBezTo>
                <a:cubicBezTo>
                  <a:pt x="2581458" y="3475797"/>
                  <a:pt x="1654740" y="3480805"/>
                  <a:pt x="1547901" y="3475568"/>
                </a:cubicBezTo>
                <a:cubicBezTo>
                  <a:pt x="1418503" y="3468966"/>
                  <a:pt x="1296143" y="3422753"/>
                  <a:pt x="1176132" y="3365156"/>
                </a:cubicBezTo>
                <a:cubicBezTo>
                  <a:pt x="1125418" y="3340797"/>
                  <a:pt x="1078316" y="3306195"/>
                  <a:pt x="1029045" y="3279332"/>
                </a:cubicBezTo>
                <a:cubicBezTo>
                  <a:pt x="961009" y="3242223"/>
                  <a:pt x="908492" y="3171424"/>
                  <a:pt x="840634" y="3141601"/>
                </a:cubicBezTo>
                <a:cubicBezTo>
                  <a:pt x="770793" y="3110867"/>
                  <a:pt x="711057" y="3054638"/>
                  <a:pt x="639229" y="3030734"/>
                </a:cubicBezTo>
                <a:cubicBezTo>
                  <a:pt x="601330" y="3017985"/>
                  <a:pt x="564695" y="2994993"/>
                  <a:pt x="570649" y="2929200"/>
                </a:cubicBezTo>
                <a:cubicBezTo>
                  <a:pt x="572274" y="2910532"/>
                  <a:pt x="562349" y="2895282"/>
                  <a:pt x="546647" y="2900745"/>
                </a:cubicBezTo>
                <a:cubicBezTo>
                  <a:pt x="516690" y="2910989"/>
                  <a:pt x="503154" y="2883898"/>
                  <a:pt x="486550" y="2863636"/>
                </a:cubicBezTo>
                <a:cubicBezTo>
                  <a:pt x="456953" y="2827667"/>
                  <a:pt x="428801" y="2789422"/>
                  <a:pt x="381697" y="2783503"/>
                </a:cubicBezTo>
                <a:cubicBezTo>
                  <a:pt x="390720" y="2755272"/>
                  <a:pt x="406060" y="2759371"/>
                  <a:pt x="420137" y="2765290"/>
                </a:cubicBezTo>
                <a:cubicBezTo>
                  <a:pt x="457133" y="2780772"/>
                  <a:pt x="493769" y="2798300"/>
                  <a:pt x="530765" y="2813781"/>
                </a:cubicBezTo>
                <a:cubicBezTo>
                  <a:pt x="554948" y="2823799"/>
                  <a:pt x="578952" y="2837912"/>
                  <a:pt x="611257" y="2826755"/>
                </a:cubicBezTo>
                <a:cubicBezTo>
                  <a:pt x="583463" y="2769843"/>
                  <a:pt x="536180" y="2759598"/>
                  <a:pt x="497920" y="2742071"/>
                </a:cubicBezTo>
                <a:cubicBezTo>
                  <a:pt x="450096" y="2719988"/>
                  <a:pt x="421942" y="2678326"/>
                  <a:pt x="388193" y="2631885"/>
                </a:cubicBezTo>
                <a:cubicBezTo>
                  <a:pt x="423386" y="2620730"/>
                  <a:pt x="445223" y="2654879"/>
                  <a:pt x="472834" y="2653056"/>
                </a:cubicBezTo>
                <a:cubicBezTo>
                  <a:pt x="474279" y="2647140"/>
                  <a:pt x="476804" y="2638488"/>
                  <a:pt x="476444" y="2638259"/>
                </a:cubicBezTo>
                <a:cubicBezTo>
                  <a:pt x="431326" y="2612763"/>
                  <a:pt x="410211" y="2564956"/>
                  <a:pt x="403173" y="2507131"/>
                </a:cubicBezTo>
                <a:cubicBezTo>
                  <a:pt x="399563" y="2477310"/>
                  <a:pt x="383140" y="2467976"/>
                  <a:pt x="366897" y="2454316"/>
                </a:cubicBezTo>
                <a:cubicBezTo>
                  <a:pt x="310230" y="2405826"/>
                  <a:pt x="250314" y="2361890"/>
                  <a:pt x="203752" y="2295188"/>
                </a:cubicBezTo>
                <a:cubicBezTo>
                  <a:pt x="257532" y="2304066"/>
                  <a:pt x="300665" y="2347547"/>
                  <a:pt x="358597" y="2366215"/>
                </a:cubicBezTo>
                <a:cubicBezTo>
                  <a:pt x="312577" y="2292910"/>
                  <a:pt x="253020" y="2255803"/>
                  <a:pt x="198698" y="2211409"/>
                </a:cubicBezTo>
                <a:cubicBezTo>
                  <a:pt x="173974" y="2191149"/>
                  <a:pt x="151055" y="2165197"/>
                  <a:pt x="121097" y="2154269"/>
                </a:cubicBezTo>
                <a:cubicBezTo>
                  <a:pt x="110448" y="2150400"/>
                  <a:pt x="92943" y="2142204"/>
                  <a:pt x="101425" y="2120577"/>
                </a:cubicBezTo>
                <a:cubicBezTo>
                  <a:pt x="108643" y="2102593"/>
                  <a:pt x="122900" y="2108055"/>
                  <a:pt x="135895" y="2113292"/>
                </a:cubicBezTo>
                <a:cubicBezTo>
                  <a:pt x="167116" y="2126269"/>
                  <a:pt x="199421" y="2126495"/>
                  <a:pt x="241652" y="2126269"/>
                </a:cubicBezTo>
                <a:cubicBezTo>
                  <a:pt x="206279" y="2066851"/>
                  <a:pt x="141489" y="2084608"/>
                  <a:pt x="111170" y="2022231"/>
                </a:cubicBezTo>
                <a:cubicBezTo>
                  <a:pt x="149069" y="2011302"/>
                  <a:pt x="178305" y="2033841"/>
                  <a:pt x="208987" y="2038166"/>
                </a:cubicBezTo>
                <a:cubicBezTo>
                  <a:pt x="236777" y="2042036"/>
                  <a:pt x="243636" y="2031565"/>
                  <a:pt x="237139" y="1997188"/>
                </a:cubicBezTo>
                <a:cubicBezTo>
                  <a:pt x="227034" y="1943690"/>
                  <a:pt x="242193" y="1916371"/>
                  <a:pt x="282618" y="1930941"/>
                </a:cubicBezTo>
                <a:cubicBezTo>
                  <a:pt x="320155" y="1944601"/>
                  <a:pt x="324125" y="1924568"/>
                  <a:pt x="314019" y="1894062"/>
                </a:cubicBezTo>
                <a:cubicBezTo>
                  <a:pt x="299582" y="1849671"/>
                  <a:pt x="316004" y="1815295"/>
                  <a:pt x="327194" y="1777960"/>
                </a:cubicBezTo>
                <a:cubicBezTo>
                  <a:pt x="344339" y="1721045"/>
                  <a:pt x="337121" y="1693272"/>
                  <a:pt x="300123" y="1650929"/>
                </a:cubicBezTo>
                <a:cubicBezTo>
                  <a:pt x="279370" y="1627251"/>
                  <a:pt x="256992" y="1607219"/>
                  <a:pt x="226852" y="1586731"/>
                </a:cubicBezTo>
                <a:cubicBezTo>
                  <a:pt x="296334" y="1575576"/>
                  <a:pt x="223423" y="1538013"/>
                  <a:pt x="247968" y="1514564"/>
                </a:cubicBezTo>
                <a:cubicBezTo>
                  <a:pt x="297056" y="1505003"/>
                  <a:pt x="337121" y="1579673"/>
                  <a:pt x="403895" y="1558274"/>
                </a:cubicBezTo>
                <a:cubicBezTo>
                  <a:pt x="321420" y="1493619"/>
                  <a:pt x="230281" y="1472448"/>
                  <a:pt x="170546" y="1386396"/>
                </a:cubicBezTo>
                <a:cubicBezTo>
                  <a:pt x="184261" y="1366817"/>
                  <a:pt x="197977" y="1385030"/>
                  <a:pt x="209707" y="1377746"/>
                </a:cubicBezTo>
                <a:cubicBezTo>
                  <a:pt x="209346" y="1373192"/>
                  <a:pt x="210250" y="1366362"/>
                  <a:pt x="208083" y="1364314"/>
                </a:cubicBezTo>
                <a:cubicBezTo>
                  <a:pt x="163508" y="1317416"/>
                  <a:pt x="162784" y="1316279"/>
                  <a:pt x="210610" y="1281675"/>
                </a:cubicBezTo>
                <a:cubicBezTo>
                  <a:pt x="227394" y="1269609"/>
                  <a:pt x="225950" y="1258909"/>
                  <a:pt x="217108" y="1243657"/>
                </a:cubicBezTo>
                <a:cubicBezTo>
                  <a:pt x="210790" y="1232957"/>
                  <a:pt x="203211" y="1223395"/>
                  <a:pt x="206820" y="1199947"/>
                </a:cubicBezTo>
                <a:cubicBezTo>
                  <a:pt x="232988" y="1229998"/>
                  <a:pt x="359499" y="1220208"/>
                  <a:pt x="381877" y="1217021"/>
                </a:cubicBezTo>
                <a:cubicBezTo>
                  <a:pt x="406963" y="1213607"/>
                  <a:pt x="431688" y="1199037"/>
                  <a:pt x="458035" y="1207003"/>
                </a:cubicBezTo>
                <a:cubicBezTo>
                  <a:pt x="479150" y="1213381"/>
                  <a:pt x="576966" y="1275073"/>
                  <a:pt x="590863" y="1204273"/>
                </a:cubicBezTo>
                <a:cubicBezTo>
                  <a:pt x="591585" y="1200858"/>
                  <a:pt x="631107" y="1208826"/>
                  <a:pt x="652403" y="1212696"/>
                </a:cubicBezTo>
                <a:cubicBezTo>
                  <a:pt x="671172" y="1215883"/>
                  <a:pt x="692288" y="1229998"/>
                  <a:pt x="704920" y="1201769"/>
                </a:cubicBezTo>
                <a:cubicBezTo>
                  <a:pt x="712320" y="1185150"/>
                  <a:pt x="681820" y="1153051"/>
                  <a:pt x="654569" y="1150320"/>
                </a:cubicBezTo>
                <a:cubicBezTo>
                  <a:pt x="630926" y="1147814"/>
                  <a:pt x="606202" y="1144172"/>
                  <a:pt x="583643" y="1151001"/>
                </a:cubicBezTo>
                <a:cubicBezTo>
                  <a:pt x="555852" y="1159198"/>
                  <a:pt x="540873" y="1145995"/>
                  <a:pt x="533111" y="1117538"/>
                </a:cubicBezTo>
                <a:cubicBezTo>
                  <a:pt x="524450" y="1086122"/>
                  <a:pt x="507845" y="1071550"/>
                  <a:pt x="484926" y="1056980"/>
                </a:cubicBezTo>
                <a:cubicBezTo>
                  <a:pt x="429340" y="1021696"/>
                  <a:pt x="375921" y="980946"/>
                  <a:pt x="314922" y="960456"/>
                </a:cubicBezTo>
                <a:cubicBezTo>
                  <a:pt x="302830" y="956358"/>
                  <a:pt x="289476" y="950894"/>
                  <a:pt x="283881" y="923805"/>
                </a:cubicBezTo>
                <a:cubicBezTo>
                  <a:pt x="449013" y="964326"/>
                  <a:pt x="599526" y="1069958"/>
                  <a:pt x="769890" y="1063811"/>
                </a:cubicBezTo>
                <a:cubicBezTo>
                  <a:pt x="723329" y="1030346"/>
                  <a:pt x="669369" y="1028524"/>
                  <a:pt x="619738" y="1005076"/>
                </a:cubicBezTo>
                <a:cubicBezTo>
                  <a:pt x="654930" y="987546"/>
                  <a:pt x="687956" y="1005759"/>
                  <a:pt x="721344" y="1015777"/>
                </a:cubicBezTo>
                <a:cubicBezTo>
                  <a:pt x="749317" y="1023970"/>
                  <a:pt x="774583" y="1025337"/>
                  <a:pt x="777650" y="976393"/>
                </a:cubicBezTo>
                <a:cubicBezTo>
                  <a:pt x="776566" y="973205"/>
                  <a:pt x="776747" y="969107"/>
                  <a:pt x="776929" y="965238"/>
                </a:cubicBezTo>
                <a:cubicBezTo>
                  <a:pt x="767542" y="944976"/>
                  <a:pt x="752926" y="934504"/>
                  <a:pt x="735601" y="928584"/>
                </a:cubicBezTo>
                <a:cubicBezTo>
                  <a:pt x="725133" y="924942"/>
                  <a:pt x="711237" y="919478"/>
                  <a:pt x="711416" y="904909"/>
                </a:cubicBezTo>
                <a:cubicBezTo>
                  <a:pt x="711958" y="850955"/>
                  <a:pt x="678571" y="835246"/>
                  <a:pt x="645185" y="819539"/>
                </a:cubicBezTo>
                <a:cubicBezTo>
                  <a:pt x="663773" y="792676"/>
                  <a:pt x="678391" y="812481"/>
                  <a:pt x="692468" y="810433"/>
                </a:cubicBezTo>
                <a:cubicBezTo>
                  <a:pt x="701672" y="809067"/>
                  <a:pt x="709973" y="806563"/>
                  <a:pt x="709973" y="792676"/>
                </a:cubicBezTo>
                <a:cubicBezTo>
                  <a:pt x="710154" y="781065"/>
                  <a:pt x="705822" y="767861"/>
                  <a:pt x="696799" y="767635"/>
                </a:cubicBezTo>
                <a:cubicBezTo>
                  <a:pt x="640312" y="765585"/>
                  <a:pt x="609090" y="690914"/>
                  <a:pt x="550437" y="690687"/>
                </a:cubicBezTo>
                <a:cubicBezTo>
                  <a:pt x="515425" y="690687"/>
                  <a:pt x="568666" y="648572"/>
                  <a:pt x="539068" y="631042"/>
                </a:cubicBezTo>
                <a:cubicBezTo>
                  <a:pt x="532570" y="627171"/>
                  <a:pt x="556032" y="621254"/>
                  <a:pt x="566500" y="622164"/>
                </a:cubicBezTo>
                <a:cubicBezTo>
                  <a:pt x="576786" y="623074"/>
                  <a:pt x="585990" y="634229"/>
                  <a:pt x="598443" y="626261"/>
                </a:cubicBezTo>
                <a:cubicBezTo>
                  <a:pt x="605300" y="597806"/>
                  <a:pt x="587615" y="587332"/>
                  <a:pt x="572996" y="579365"/>
                </a:cubicBezTo>
                <a:cubicBezTo>
                  <a:pt x="539247" y="560925"/>
                  <a:pt x="506402" y="538615"/>
                  <a:pt x="469405" y="532013"/>
                </a:cubicBezTo>
                <a:cubicBezTo>
                  <a:pt x="456232" y="529737"/>
                  <a:pt x="488355" y="499231"/>
                  <a:pt x="494671" y="488532"/>
                </a:cubicBezTo>
                <a:cubicBezTo>
                  <a:pt x="345782" y="376071"/>
                  <a:pt x="166756" y="381762"/>
                  <a:pt x="0" y="290928"/>
                </a:cubicBezTo>
                <a:cubicBezTo>
                  <a:pt x="36817" y="273173"/>
                  <a:pt x="63887" y="286148"/>
                  <a:pt x="88973" y="288880"/>
                </a:cubicBezTo>
                <a:cubicBezTo>
                  <a:pt x="151595" y="295708"/>
                  <a:pt x="213498" y="309822"/>
                  <a:pt x="275940" y="318246"/>
                </a:cubicBezTo>
                <a:cubicBezTo>
                  <a:pt x="306620" y="322344"/>
                  <a:pt x="335134" y="337824"/>
                  <a:pt x="369424" y="313239"/>
                </a:cubicBezTo>
                <a:cubicBezTo>
                  <a:pt x="392343" y="296847"/>
                  <a:pt x="428980" y="314604"/>
                  <a:pt x="457133" y="329174"/>
                </a:cubicBezTo>
                <a:cubicBezTo>
                  <a:pt x="480414" y="341238"/>
                  <a:pt x="502612" y="344425"/>
                  <a:pt x="533474" y="329174"/>
                </a:cubicBezTo>
                <a:cubicBezTo>
                  <a:pt x="505501" y="319841"/>
                  <a:pt x="484023" y="311645"/>
                  <a:pt x="462006" y="305953"/>
                </a:cubicBezTo>
                <a:cubicBezTo>
                  <a:pt x="444501" y="301400"/>
                  <a:pt x="486189" y="282960"/>
                  <a:pt x="507484" y="285237"/>
                </a:cubicBezTo>
                <a:cubicBezTo>
                  <a:pt x="537263" y="288423"/>
                  <a:pt x="520479" y="276586"/>
                  <a:pt x="515425" y="260195"/>
                </a:cubicBezTo>
                <a:cubicBezTo>
                  <a:pt x="510012" y="242665"/>
                  <a:pt x="526074" y="237203"/>
                  <a:pt x="536180" y="240844"/>
                </a:cubicBezTo>
                <a:cubicBezTo>
                  <a:pt x="574980" y="255187"/>
                  <a:pt x="613602" y="229917"/>
                  <a:pt x="653668" y="250407"/>
                </a:cubicBezTo>
                <a:cubicBezTo>
                  <a:pt x="643561" y="199867"/>
                  <a:pt x="621723" y="177784"/>
                  <a:pt x="576064" y="170726"/>
                </a:cubicBezTo>
                <a:cubicBezTo>
                  <a:pt x="558919" y="167996"/>
                  <a:pt x="541053" y="172093"/>
                  <a:pt x="526254" y="157522"/>
                </a:cubicBezTo>
                <a:cubicBezTo>
                  <a:pt x="517771" y="149101"/>
                  <a:pt x="508207" y="139084"/>
                  <a:pt x="514884" y="123603"/>
                </a:cubicBezTo>
                <a:cubicBezTo>
                  <a:pt x="519577" y="112674"/>
                  <a:pt x="529684" y="112674"/>
                  <a:pt x="537985" y="116318"/>
                </a:cubicBezTo>
                <a:cubicBezTo>
                  <a:pt x="575162" y="132483"/>
                  <a:pt x="613963" y="138400"/>
                  <a:pt x="652764" y="144320"/>
                </a:cubicBezTo>
                <a:cubicBezTo>
                  <a:pt x="658720" y="145230"/>
                  <a:pt x="665397" y="148191"/>
                  <a:pt x="672075" y="133164"/>
                </a:cubicBezTo>
                <a:cubicBezTo>
                  <a:pt x="599526" y="108805"/>
                  <a:pt x="530585" y="74202"/>
                  <a:pt x="456051" y="60770"/>
                </a:cubicBezTo>
                <a:cubicBezTo>
                  <a:pt x="457133" y="54397"/>
                  <a:pt x="458215" y="48022"/>
                  <a:pt x="459299" y="41649"/>
                </a:cubicBezTo>
                <a:cubicBezTo>
                  <a:pt x="517591" y="50753"/>
                  <a:pt x="575884" y="59859"/>
                  <a:pt x="649515" y="71243"/>
                </a:cubicBezTo>
                <a:cubicBezTo>
                  <a:pt x="604218" y="35045"/>
                  <a:pt x="561446" y="47111"/>
                  <a:pt x="527879" y="15013"/>
                </a:cubicBezTo>
                <a:cubicBezTo>
                  <a:pt x="534195" y="2833"/>
                  <a:pt x="541820" y="-241"/>
                  <a:pt x="549716" y="1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95642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8143F-2F71-38D7-7683-C69883809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E476A-72C9-2B8D-688F-DF95BB761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7223" y="557189"/>
            <a:ext cx="3826577" cy="1671566"/>
          </a:xfrm>
        </p:spPr>
        <p:txBody>
          <a:bodyPr>
            <a:normAutofit/>
          </a:bodyPr>
          <a:lstStyle/>
          <a:p>
            <a:br>
              <a:rPr lang="is-IS" sz="3700" b="1" dirty="0"/>
            </a:br>
            <a:r>
              <a:rPr lang="is-IS" sz="3700" b="1" dirty="0"/>
              <a:t>STH –hvað og hvernig?</a:t>
            </a:r>
            <a:endParaRPr lang="en-US" sz="3700" dirty="0"/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75986CDA-C1EB-10A2-8134-D758D43C8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2" r="4758" b="2"/>
          <a:stretch>
            <a:fillRect/>
          </a:stretch>
        </p:blipFill>
        <p:spPr>
          <a:xfrm>
            <a:off x="20" y="-1"/>
            <a:ext cx="3997732" cy="446912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389F8-822F-9D10-816F-B3FCF3ED3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7223" y="2400475"/>
            <a:ext cx="3826578" cy="3776488"/>
          </a:xfrm>
        </p:spPr>
        <p:txBody>
          <a:bodyPr>
            <a:normAutofit fontScale="85000" lnSpcReduction="20000"/>
          </a:bodyPr>
          <a:lstStyle/>
          <a:p>
            <a:r>
              <a:rPr lang="is-I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Við erum BSRB-arar.</a:t>
            </a:r>
          </a:p>
          <a:p>
            <a:r>
              <a:rPr lang="is-I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Við höfum boðið fram krafta okkar í nefndar- og ýmis trúnaðarstörf á vettvangi BSRB og samstarfsfélaga okkar.</a:t>
            </a:r>
          </a:p>
          <a:p>
            <a:r>
              <a:rPr lang="is-I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Við höfum talað fyrir svæðisbundnu samstarfi stéttarfélaga með áherslu á það sem sameinar okkur;  kjarasamningar og réttindi.</a:t>
            </a:r>
          </a:p>
          <a:p>
            <a:r>
              <a:rPr lang="is-I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Við styðjum sameiginlega landsfundi bæjarstarfsmanna og höfum haldið slíkan fund.</a:t>
            </a:r>
          </a:p>
          <a:p>
            <a:r>
              <a:rPr lang="is-I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Við erum í orlofshúsasamstarfi erum í ROM og ROE sem og í annars konar samstarfi Reykjaskógi og við Stykkishólm.</a:t>
            </a:r>
          </a:p>
          <a:p>
            <a:r>
              <a:rPr lang="is-I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Við tökum þátt í norræna NTR samstarfinu.</a:t>
            </a:r>
          </a:p>
          <a:p>
            <a:r>
              <a:rPr lang="is-I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Við viljum skoða allskonar samstarf og nálganir en höldum á lofti okkar sjálfstæði og gagrýnni hugsun. </a:t>
            </a:r>
          </a:p>
          <a:p>
            <a:r>
              <a:rPr lang="is-I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Markmiðið er að ALLTAF: Er hægt að bæta og gera hlutina betur fyrir félagsfólk? Og aðferðir og leiðir má endurskoða.</a:t>
            </a:r>
          </a:p>
          <a:p>
            <a:pPr marL="0" indent="0">
              <a:buNone/>
            </a:pPr>
            <a:r>
              <a:rPr lang="is-IS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828040" indent="-828040">
              <a:spcAft>
                <a:spcPts val="600"/>
              </a:spcAft>
            </a:pPr>
            <a:endParaRPr lang="en-US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825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7751F-7867-0652-F3EE-339FDA82D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595" y="240241"/>
            <a:ext cx="10332310" cy="12282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err="1"/>
              <a:t>Við</a:t>
            </a:r>
            <a:r>
              <a:rPr lang="en-US" sz="3200" b="1" dirty="0"/>
              <a:t> </a:t>
            </a:r>
            <a:r>
              <a:rPr lang="en-US" sz="3200" b="1" dirty="0" err="1"/>
              <a:t>hvað</a:t>
            </a:r>
            <a:r>
              <a:rPr lang="en-US" sz="3200" b="1" dirty="0"/>
              <a:t> er </a:t>
            </a:r>
            <a:r>
              <a:rPr lang="en-US" sz="3200" b="1" dirty="0" err="1"/>
              <a:t>að</a:t>
            </a:r>
            <a:r>
              <a:rPr lang="en-US" sz="3200" b="1" dirty="0"/>
              <a:t> </a:t>
            </a:r>
            <a:r>
              <a:rPr lang="en-US" sz="3200" b="1" dirty="0" err="1"/>
              <a:t>eiga</a:t>
            </a:r>
            <a:r>
              <a:rPr lang="en-US" sz="3200" b="1" dirty="0"/>
              <a:t>? </a:t>
            </a:r>
            <a:br>
              <a:rPr lang="en-US" sz="3200" b="1" dirty="0"/>
            </a:br>
            <a:r>
              <a:rPr lang="en-US" sz="3200" b="1" dirty="0"/>
              <a:t>Er </a:t>
            </a:r>
            <a:r>
              <a:rPr lang="en-US" sz="3200" b="1" dirty="0" err="1"/>
              <a:t>Hafnarfjörður</a:t>
            </a:r>
            <a:r>
              <a:rPr lang="en-US" sz="3200" b="1" dirty="0"/>
              <a:t> </a:t>
            </a:r>
            <a:r>
              <a:rPr lang="en-US" sz="3200" b="1" dirty="0" err="1"/>
              <a:t>jafnréttis</a:t>
            </a:r>
            <a:r>
              <a:rPr lang="en-US" sz="3200" b="1" dirty="0"/>
              <a:t> “</a:t>
            </a:r>
            <a:r>
              <a:rPr lang="en-US" sz="3200" b="1" dirty="0" err="1"/>
              <a:t>draumalandið</a:t>
            </a:r>
            <a:r>
              <a:rPr lang="en-US" sz="3200" b="1" dirty="0"/>
              <a:t>”?</a:t>
            </a:r>
            <a:br>
              <a:rPr lang="en-US" sz="3200" b="1" dirty="0"/>
            </a:br>
            <a:r>
              <a:rPr lang="en-US" sz="3200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D3EA7-4A4B-DBBA-7ED3-D048BA39E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1708782"/>
            <a:ext cx="5334198" cy="4908978"/>
          </a:xfrm>
        </p:spPr>
        <p:txBody>
          <a:bodyPr anchor="ctr">
            <a:normAutofit lnSpcReduction="10000"/>
          </a:bodyPr>
          <a:lstStyle/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Litríkt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samfélag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lifandi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pólitískt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umhverfi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Íbúafjöldi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/>
              <a:t> 32.777.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Félagsfólk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STH 730+/-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fjölmennustu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hópar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STH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Grunnskóla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málefnum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fatlaðra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sundlaugum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félagsmiðstöðvum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Okkar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félagsfólk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starfar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líka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hjá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veitum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hf.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Kerfi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bæjarins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Auk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bæjarstjórnar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bæjarstjóra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Sviðstjórar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2 kk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í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mannauðssteymi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og kk 1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Deildarstjórar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179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159 og kk 20</a:t>
            </a:r>
          </a:p>
          <a:p>
            <a:pPr lvl="0"/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Hafnarfjarðarbær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hlaut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viðurkenningu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Jafnvægisvogarinnar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…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Síðasta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jafnlaunaúttekt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í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maí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2025,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staðfesti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launamunur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kynjanna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aðeins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1,1%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konum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 vil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Með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því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fylgja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eftir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árangrinum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með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gagnsæjum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mælingum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stöðugu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samtali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höfum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náð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viðhalda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traustu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sanngjörnu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vinnuumhverfi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þar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allir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eru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metnir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verðleikum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Þrátt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glæsileg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áform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mannauðstefnu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þá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liggur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fyrir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að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stjórnendur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stofnana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bæjarins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færa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skrifstofu STH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hlaðborð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verkefna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300" dirty="0"/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712629C3-829B-C6E6-B791-A1407D609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93" r="1" b="2075"/>
          <a:stretch>
            <a:fillRect/>
          </a:stretch>
        </p:blipFill>
        <p:spPr>
          <a:xfrm>
            <a:off x="9750983" y="160728"/>
            <a:ext cx="2335214" cy="209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29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771</Words>
  <Application>Microsoft Office PowerPoint</Application>
  <PresentationFormat>Widescreen</PresentationFormat>
  <Paragraphs>82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PowerPoint Presentation</vt:lpstr>
      <vt:lpstr>Starfsmannafélag Hafnarfjarðar stofnað 9. nóvember 1940 </vt:lpstr>
      <vt:lpstr> „VÖRÐUR“ í starfi STH</vt:lpstr>
      <vt:lpstr>„VÖRÐUR“ í starfi STH</vt:lpstr>
      <vt:lpstr>  „VÖRÐUR“ í starfi STH</vt:lpstr>
      <vt:lpstr> „VÖRÐUR“ í starfi STH</vt:lpstr>
      <vt:lpstr>„VÖRÐUR“ í starfi STH</vt:lpstr>
      <vt:lpstr> STH –hvað og hvernig?</vt:lpstr>
      <vt:lpstr>Við hvað er að eiga?  Er Hafnarfjörður jafnréttis “draumalandið”?  </vt:lpstr>
      <vt:lpstr>Við vinnum  í haginn fyrir samtímann og framtíðina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Guðný Guðmundsdóttir</dc:creator>
  <cp:lastModifiedBy>Anna Guðný Guðmundsdóttir</cp:lastModifiedBy>
  <cp:revision>1</cp:revision>
  <dcterms:created xsi:type="dcterms:W3CDTF">2025-11-20T11:42:37Z</dcterms:created>
  <dcterms:modified xsi:type="dcterms:W3CDTF">2025-11-20T12:40:29Z</dcterms:modified>
</cp:coreProperties>
</file>