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71" r:id="rId4"/>
    <p:sldId id="277" r:id="rId5"/>
    <p:sldId id="268" r:id="rId6"/>
    <p:sldId id="275" r:id="rId7"/>
    <p:sldId id="276" r:id="rId8"/>
    <p:sldId id="278" r:id="rId9"/>
  </p:sldIdLst>
  <p:sldSz cx="12192000" cy="6858000"/>
  <p:notesSz cx="6797675" cy="99282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BD66FD-75A6-459E-9160-AFB6A8E09372}" v="35" dt="2025-11-18T15:48:05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404" autoAdjust="0"/>
  </p:normalViewPr>
  <p:slideViewPr>
    <p:cSldViewPr snapToGrid="0">
      <p:cViewPr varScale="1">
        <p:scale>
          <a:sx n="59" d="100"/>
          <a:sy n="59" d="100"/>
        </p:scale>
        <p:origin x="924" y="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90-45F8-8C5D-67B01B88CE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90-45F8-8C5D-67B01B88CE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90-45F8-8C5D-67B01B88CE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90-45F8-8C5D-67B01B88CECB}"/>
              </c:ext>
            </c:extLst>
          </c:dPt>
          <c:dLbls>
            <c:dLbl>
              <c:idx val="2"/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14652511411907"/>
                      <c:h val="7.14550670517272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690-45F8-8C5D-67B01B88C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Sheet1!$E$45:$E$48</c:f>
              <c:strCache>
                <c:ptCount val="4"/>
                <c:pt idx="0">
                  <c:v>Orlofssjóður </c:v>
                </c:pt>
                <c:pt idx="1">
                  <c:v>Starfsmenntunarsjóður </c:v>
                </c:pt>
                <c:pt idx="2">
                  <c:v>ssj.hóp</c:v>
                </c:pt>
                <c:pt idx="3">
                  <c:v>orlof annað </c:v>
                </c:pt>
              </c:strCache>
            </c:strRef>
          </c:cat>
          <c:val>
            <c:numRef>
              <c:f>Sheet1!$F$45:$F$48</c:f>
              <c:numCache>
                <c:formatCode>_(* #,##0_);_(* \(#,##0\);_(* "-"_);_(@_)</c:formatCode>
                <c:ptCount val="4"/>
                <c:pt idx="0">
                  <c:v>7040000</c:v>
                </c:pt>
                <c:pt idx="1">
                  <c:v>7707539</c:v>
                </c:pt>
                <c:pt idx="2">
                  <c:v>2098878</c:v>
                </c:pt>
                <c:pt idx="3">
                  <c:v>826600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90-45F8-8C5D-67B01B88CEC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2BA64-E99F-47D5-8265-121BA78F8632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s-IS"/>
        </a:p>
      </dgm:t>
    </dgm:pt>
    <dgm:pt modelId="{ED1C9E5B-193D-4E5C-8301-14D2AE2E3961}">
      <dgm:prSet phldrT="[Text]"/>
      <dgm:spPr/>
      <dgm:t>
        <a:bodyPr/>
        <a:lstStyle/>
        <a:p>
          <a:endParaRPr lang="is-IS" dirty="0"/>
        </a:p>
      </dgm:t>
    </dgm:pt>
    <dgm:pt modelId="{9C70AB4B-B447-4290-B9BD-DEAC48BE78A6}" type="parTrans" cxnId="{DB56D510-BF7C-45B1-AC1A-8E9BF5D9D1F3}">
      <dgm:prSet/>
      <dgm:spPr/>
      <dgm:t>
        <a:bodyPr/>
        <a:lstStyle/>
        <a:p>
          <a:endParaRPr lang="is-IS"/>
        </a:p>
      </dgm:t>
    </dgm:pt>
    <dgm:pt modelId="{FE8A6578-DD2D-47AA-A6B5-375E80328E77}" type="sibTrans" cxnId="{DB56D510-BF7C-45B1-AC1A-8E9BF5D9D1F3}">
      <dgm:prSet/>
      <dgm:spPr/>
      <dgm:t>
        <a:bodyPr/>
        <a:lstStyle/>
        <a:p>
          <a:endParaRPr lang="is-IS"/>
        </a:p>
      </dgm:t>
    </dgm:pt>
    <dgm:pt modelId="{A415C0AB-2A13-49E1-B5FD-5CED90303584}">
      <dgm:prSet phldrT="[Text]"/>
      <dgm:spPr/>
      <dgm:t>
        <a:bodyPr/>
        <a:lstStyle/>
        <a:p>
          <a:r>
            <a:rPr lang="en-US" dirty="0" err="1"/>
            <a:t>Stjórnarfundir</a:t>
          </a:r>
          <a:r>
            <a:rPr lang="en-US" dirty="0"/>
            <a:t> </a:t>
          </a:r>
          <a:endParaRPr lang="is-IS" dirty="0"/>
        </a:p>
      </dgm:t>
    </dgm:pt>
    <dgm:pt modelId="{C58D95D7-FE4D-4760-9A00-F7618063CEFA}" type="parTrans" cxnId="{CF2C831A-D40B-4F97-927C-F5DAD41751FE}">
      <dgm:prSet/>
      <dgm:spPr/>
      <dgm:t>
        <a:bodyPr/>
        <a:lstStyle/>
        <a:p>
          <a:endParaRPr lang="is-IS"/>
        </a:p>
      </dgm:t>
    </dgm:pt>
    <dgm:pt modelId="{6723A6E7-197B-41E9-8CEB-4083588A1D04}" type="sibTrans" cxnId="{CF2C831A-D40B-4F97-927C-F5DAD41751FE}">
      <dgm:prSet/>
      <dgm:spPr/>
      <dgm:t>
        <a:bodyPr/>
        <a:lstStyle/>
        <a:p>
          <a:endParaRPr lang="is-IS"/>
        </a:p>
      </dgm:t>
    </dgm:pt>
    <dgm:pt modelId="{7F01F18A-7E63-4FFE-A574-7F0831AF4F69}">
      <dgm:prSet phldrT="[Text]"/>
      <dgm:spPr/>
      <dgm:t>
        <a:bodyPr/>
        <a:lstStyle/>
        <a:p>
          <a:r>
            <a:rPr lang="en-US" dirty="0"/>
            <a:t> </a:t>
          </a:r>
          <a:endParaRPr lang="is-IS" dirty="0"/>
        </a:p>
      </dgm:t>
    </dgm:pt>
    <dgm:pt modelId="{A1DB2FAE-9C97-48EF-A072-C12046B1AFEB}" type="parTrans" cxnId="{90800E08-159B-42AF-9211-FD6737ED639C}">
      <dgm:prSet/>
      <dgm:spPr/>
      <dgm:t>
        <a:bodyPr/>
        <a:lstStyle/>
        <a:p>
          <a:endParaRPr lang="is-IS"/>
        </a:p>
      </dgm:t>
    </dgm:pt>
    <dgm:pt modelId="{4BE933CC-31D9-4936-9C77-16C6B76A74FC}" type="sibTrans" cxnId="{90800E08-159B-42AF-9211-FD6737ED639C}">
      <dgm:prSet/>
      <dgm:spPr/>
      <dgm:t>
        <a:bodyPr/>
        <a:lstStyle/>
        <a:p>
          <a:endParaRPr lang="is-IS"/>
        </a:p>
      </dgm:t>
    </dgm:pt>
    <dgm:pt modelId="{B37952C5-310D-4E03-B69F-570AC5994B5B}">
      <dgm:prSet phldrT="[Text]"/>
      <dgm:spPr/>
      <dgm:t>
        <a:bodyPr/>
        <a:lstStyle/>
        <a:p>
          <a:r>
            <a:rPr lang="en-US" dirty="0" err="1"/>
            <a:t>Samskipti</a:t>
          </a:r>
          <a:r>
            <a:rPr lang="en-US" dirty="0"/>
            <a:t> og </a:t>
          </a:r>
          <a:r>
            <a:rPr lang="en-US" dirty="0" err="1"/>
            <a:t>aðstoð</a:t>
          </a:r>
          <a:r>
            <a:rPr lang="en-US" dirty="0"/>
            <a:t> </a:t>
          </a:r>
          <a:r>
            <a:rPr lang="en-US" dirty="0" err="1"/>
            <a:t>við</a:t>
          </a:r>
          <a:r>
            <a:rPr lang="en-US" dirty="0"/>
            <a:t> </a:t>
          </a:r>
          <a:r>
            <a:rPr lang="en-US" dirty="0" err="1"/>
            <a:t>félagsmenn</a:t>
          </a:r>
          <a:r>
            <a:rPr lang="en-US" dirty="0"/>
            <a:t> </a:t>
          </a:r>
          <a:endParaRPr lang="is-IS" dirty="0"/>
        </a:p>
      </dgm:t>
    </dgm:pt>
    <dgm:pt modelId="{819B6232-DFCF-45F6-848B-869BFBCACDAB}" type="parTrans" cxnId="{B34DAF2E-4230-48E0-8DC3-535152BF8DC3}">
      <dgm:prSet/>
      <dgm:spPr/>
      <dgm:t>
        <a:bodyPr/>
        <a:lstStyle/>
        <a:p>
          <a:endParaRPr lang="is-IS"/>
        </a:p>
      </dgm:t>
    </dgm:pt>
    <dgm:pt modelId="{0FD2E750-6D4D-4C31-8E94-C04EF9A9334D}" type="sibTrans" cxnId="{B34DAF2E-4230-48E0-8DC3-535152BF8DC3}">
      <dgm:prSet/>
      <dgm:spPr/>
      <dgm:t>
        <a:bodyPr/>
        <a:lstStyle/>
        <a:p>
          <a:endParaRPr lang="is-IS"/>
        </a:p>
      </dgm:t>
    </dgm:pt>
    <dgm:pt modelId="{3F5525E8-DAB0-4B8D-A310-0A16D21D7E93}">
      <dgm:prSet phldrT="[Text]"/>
      <dgm:spPr/>
      <dgm:t>
        <a:bodyPr/>
        <a:lstStyle/>
        <a:p>
          <a:r>
            <a:rPr lang="en-US" dirty="0" err="1"/>
            <a:t>Verkenfi</a:t>
          </a:r>
          <a:r>
            <a:rPr lang="en-US" dirty="0"/>
            <a:t> </a:t>
          </a:r>
          <a:r>
            <a:rPr lang="en-US" dirty="0" err="1"/>
            <a:t>með</a:t>
          </a:r>
          <a:r>
            <a:rPr lang="en-US" dirty="0"/>
            <a:t> </a:t>
          </a:r>
          <a:r>
            <a:rPr lang="en-US" dirty="0" err="1"/>
            <a:t>Bsrb</a:t>
          </a:r>
          <a:r>
            <a:rPr lang="en-US" dirty="0"/>
            <a:t> </a:t>
          </a:r>
          <a:endParaRPr lang="is-IS" dirty="0"/>
        </a:p>
      </dgm:t>
    </dgm:pt>
    <dgm:pt modelId="{7A251D52-1005-46AC-B583-C31F0885326C}" type="parTrans" cxnId="{1C1A30B5-E0F3-43B1-80E3-521BEA5477DC}">
      <dgm:prSet/>
      <dgm:spPr/>
      <dgm:t>
        <a:bodyPr/>
        <a:lstStyle/>
        <a:p>
          <a:endParaRPr lang="is-IS"/>
        </a:p>
      </dgm:t>
    </dgm:pt>
    <dgm:pt modelId="{2A4291C9-89BD-45C9-B991-1812D9BC9B02}" type="sibTrans" cxnId="{1C1A30B5-E0F3-43B1-80E3-521BEA5477DC}">
      <dgm:prSet/>
      <dgm:spPr/>
      <dgm:t>
        <a:bodyPr/>
        <a:lstStyle/>
        <a:p>
          <a:endParaRPr lang="is-IS"/>
        </a:p>
      </dgm:t>
    </dgm:pt>
    <dgm:pt modelId="{1DF7E8AC-6D65-40C7-83B1-F9E56793EB16}">
      <dgm:prSet phldrT="[Text]"/>
      <dgm:spPr/>
      <dgm:t>
        <a:bodyPr/>
        <a:lstStyle/>
        <a:p>
          <a:r>
            <a:rPr lang="en-US" dirty="0" err="1"/>
            <a:t>Samstarf</a:t>
          </a:r>
          <a:r>
            <a:rPr lang="en-US" dirty="0"/>
            <a:t> </a:t>
          </a:r>
          <a:r>
            <a:rPr lang="en-US" dirty="0" err="1"/>
            <a:t>við</a:t>
          </a:r>
          <a:r>
            <a:rPr lang="en-US" dirty="0"/>
            <a:t> </a:t>
          </a:r>
          <a:r>
            <a:rPr lang="en-US" dirty="0" err="1"/>
            <a:t>önnur</a:t>
          </a:r>
          <a:r>
            <a:rPr lang="en-US" dirty="0"/>
            <a:t> </a:t>
          </a:r>
          <a:r>
            <a:rPr lang="en-US" dirty="0" err="1"/>
            <a:t>bæjarstarfsmannafélög</a:t>
          </a:r>
          <a:r>
            <a:rPr lang="en-US" dirty="0"/>
            <a:t> </a:t>
          </a:r>
          <a:r>
            <a:rPr lang="en-US" dirty="0" err="1"/>
            <a:t>innan</a:t>
          </a:r>
          <a:r>
            <a:rPr lang="en-US" dirty="0"/>
            <a:t> </a:t>
          </a:r>
          <a:r>
            <a:rPr lang="en-US" dirty="0" err="1"/>
            <a:t>Bsrb</a:t>
          </a:r>
          <a:r>
            <a:rPr lang="en-US" dirty="0"/>
            <a:t> </a:t>
          </a:r>
          <a:endParaRPr lang="is-IS" dirty="0"/>
        </a:p>
      </dgm:t>
    </dgm:pt>
    <dgm:pt modelId="{1E7934F0-BA14-4B74-899E-2D2B8AC5D953}" type="parTrans" cxnId="{4FA7CCD6-BC02-465F-8227-6C6749EC2D6C}">
      <dgm:prSet/>
      <dgm:spPr/>
      <dgm:t>
        <a:bodyPr/>
        <a:lstStyle/>
        <a:p>
          <a:endParaRPr lang="is-IS"/>
        </a:p>
      </dgm:t>
    </dgm:pt>
    <dgm:pt modelId="{B99E0D89-023A-4C3A-A83B-0E855888DF4D}" type="sibTrans" cxnId="{4FA7CCD6-BC02-465F-8227-6C6749EC2D6C}">
      <dgm:prSet/>
      <dgm:spPr/>
      <dgm:t>
        <a:bodyPr/>
        <a:lstStyle/>
        <a:p>
          <a:endParaRPr lang="is-IS"/>
        </a:p>
      </dgm:t>
    </dgm:pt>
    <dgm:pt modelId="{2F828F1D-4919-485F-B405-74E9D641B74D}">
      <dgm:prSet phldrT="[Text]"/>
      <dgm:spPr/>
      <dgm:t>
        <a:bodyPr/>
        <a:lstStyle/>
        <a:p>
          <a:r>
            <a:rPr lang="en-US" dirty="0" err="1"/>
            <a:t>Eftirfylgni</a:t>
          </a:r>
          <a:r>
            <a:rPr lang="en-US" dirty="0"/>
            <a:t> </a:t>
          </a:r>
          <a:r>
            <a:rPr lang="en-US" dirty="0" err="1"/>
            <a:t>með</a:t>
          </a:r>
          <a:r>
            <a:rPr lang="en-US" dirty="0"/>
            <a:t> </a:t>
          </a:r>
          <a:r>
            <a:rPr lang="en-US" dirty="0" err="1"/>
            <a:t>kjarasamningum</a:t>
          </a:r>
          <a:r>
            <a:rPr lang="en-US" dirty="0"/>
            <a:t> </a:t>
          </a:r>
          <a:endParaRPr lang="is-IS" dirty="0"/>
        </a:p>
      </dgm:t>
    </dgm:pt>
    <dgm:pt modelId="{63169225-D82D-4292-8356-559EAFCCABF6}" type="parTrans" cxnId="{CD10AA28-0174-40C2-9A0C-31A28A502106}">
      <dgm:prSet/>
      <dgm:spPr/>
      <dgm:t>
        <a:bodyPr/>
        <a:lstStyle/>
        <a:p>
          <a:endParaRPr lang="is-IS"/>
        </a:p>
      </dgm:t>
    </dgm:pt>
    <dgm:pt modelId="{8AB7F1E4-9B43-48FF-97F4-BB8CD5B47920}" type="sibTrans" cxnId="{CD10AA28-0174-40C2-9A0C-31A28A502106}">
      <dgm:prSet/>
      <dgm:spPr/>
      <dgm:t>
        <a:bodyPr/>
        <a:lstStyle/>
        <a:p>
          <a:endParaRPr lang="is-IS"/>
        </a:p>
      </dgm:t>
    </dgm:pt>
    <dgm:pt modelId="{701590B9-75E6-4696-819F-E00EF8A8BDE9}">
      <dgm:prSet phldrT="[Text]"/>
      <dgm:spPr/>
      <dgm:t>
        <a:bodyPr/>
        <a:lstStyle/>
        <a:p>
          <a:r>
            <a:rPr lang="en-US" dirty="0" err="1"/>
            <a:t>Orlofsmál</a:t>
          </a:r>
          <a:r>
            <a:rPr lang="en-US" dirty="0"/>
            <a:t> </a:t>
          </a:r>
          <a:endParaRPr lang="is-IS" dirty="0"/>
        </a:p>
      </dgm:t>
    </dgm:pt>
    <dgm:pt modelId="{661046CB-25F3-45EA-BF44-CCC07D4609E2}" type="parTrans" cxnId="{4D15A7C1-1890-4000-A0E3-8995F872079F}">
      <dgm:prSet/>
      <dgm:spPr/>
      <dgm:t>
        <a:bodyPr/>
        <a:lstStyle/>
        <a:p>
          <a:endParaRPr lang="is-IS"/>
        </a:p>
      </dgm:t>
    </dgm:pt>
    <dgm:pt modelId="{88DCD02D-E999-4745-A384-C7A4623CC2DF}" type="sibTrans" cxnId="{4D15A7C1-1890-4000-A0E3-8995F872079F}">
      <dgm:prSet/>
      <dgm:spPr/>
      <dgm:t>
        <a:bodyPr/>
        <a:lstStyle/>
        <a:p>
          <a:endParaRPr lang="is-IS"/>
        </a:p>
      </dgm:t>
    </dgm:pt>
    <dgm:pt modelId="{08444FBA-BF20-4EED-A44D-50308FD0FDC6}">
      <dgm:prSet phldrT="[Text]"/>
      <dgm:spPr/>
      <dgm:t>
        <a:bodyPr/>
        <a:lstStyle/>
        <a:p>
          <a:r>
            <a:rPr lang="en-US" dirty="0" err="1"/>
            <a:t>Aðstoð</a:t>
          </a:r>
          <a:r>
            <a:rPr lang="en-US" dirty="0"/>
            <a:t> </a:t>
          </a:r>
          <a:r>
            <a:rPr lang="en-US" dirty="0" err="1"/>
            <a:t>við</a:t>
          </a:r>
          <a:r>
            <a:rPr lang="en-US" dirty="0"/>
            <a:t> </a:t>
          </a:r>
          <a:r>
            <a:rPr lang="en-US" dirty="0" err="1"/>
            <a:t>ýmis</a:t>
          </a:r>
          <a:r>
            <a:rPr lang="en-US" dirty="0"/>
            <a:t> </a:t>
          </a:r>
          <a:r>
            <a:rPr lang="en-US" dirty="0" err="1"/>
            <a:t>ný</a:t>
          </a:r>
          <a:r>
            <a:rPr lang="en-US" dirty="0"/>
            <a:t> </a:t>
          </a:r>
          <a:r>
            <a:rPr lang="en-US" dirty="0" err="1"/>
            <a:t>verkefni</a:t>
          </a:r>
          <a:r>
            <a:rPr lang="en-US" dirty="0"/>
            <a:t> – </a:t>
          </a:r>
          <a:endParaRPr lang="is-IS" dirty="0"/>
        </a:p>
      </dgm:t>
    </dgm:pt>
    <dgm:pt modelId="{CDC510BF-2279-4EF0-BF5A-38CDDB2F1110}" type="parTrans" cxnId="{9CDE7283-C1FF-458C-A5DF-0B08F6EFAAC3}">
      <dgm:prSet/>
      <dgm:spPr/>
      <dgm:t>
        <a:bodyPr/>
        <a:lstStyle/>
        <a:p>
          <a:endParaRPr lang="is-IS"/>
        </a:p>
      </dgm:t>
    </dgm:pt>
    <dgm:pt modelId="{8237B378-4ADF-4845-B360-369BA7CF61A6}" type="sibTrans" cxnId="{9CDE7283-C1FF-458C-A5DF-0B08F6EFAAC3}">
      <dgm:prSet/>
      <dgm:spPr/>
      <dgm:t>
        <a:bodyPr/>
        <a:lstStyle/>
        <a:p>
          <a:endParaRPr lang="is-IS"/>
        </a:p>
      </dgm:t>
    </dgm:pt>
    <dgm:pt modelId="{C60721A6-9A23-4FA1-B639-D0849115C249}">
      <dgm:prSet phldrT="[Text]"/>
      <dgm:spPr/>
      <dgm:t>
        <a:bodyPr/>
        <a:lstStyle/>
        <a:p>
          <a:r>
            <a:rPr lang="en-US" dirty="0"/>
            <a:t>Ósk um </a:t>
          </a:r>
          <a:r>
            <a:rPr lang="en-US" dirty="0" err="1"/>
            <a:t>rökstuðning</a:t>
          </a:r>
          <a:r>
            <a:rPr lang="en-US" dirty="0"/>
            <a:t> </a:t>
          </a:r>
          <a:r>
            <a:rPr lang="en-US" dirty="0" err="1"/>
            <a:t>vegna</a:t>
          </a:r>
          <a:r>
            <a:rPr lang="en-US" dirty="0"/>
            <a:t> </a:t>
          </a:r>
          <a:r>
            <a:rPr lang="en-US" dirty="0" err="1"/>
            <a:t>uppsagnar</a:t>
          </a:r>
          <a:r>
            <a:rPr lang="en-US" dirty="0"/>
            <a:t> , </a:t>
          </a:r>
          <a:r>
            <a:rPr lang="en-US" dirty="0" err="1"/>
            <a:t>áminninga</a:t>
          </a:r>
          <a:r>
            <a:rPr lang="en-US" dirty="0"/>
            <a:t> </a:t>
          </a:r>
          <a:endParaRPr lang="is-IS" dirty="0"/>
        </a:p>
      </dgm:t>
    </dgm:pt>
    <dgm:pt modelId="{61885661-400A-4FCA-B95E-0A4863AF951E}" type="parTrans" cxnId="{E19E0DCF-9237-4BF2-941C-5C39780E1C8B}">
      <dgm:prSet/>
      <dgm:spPr/>
      <dgm:t>
        <a:bodyPr/>
        <a:lstStyle/>
        <a:p>
          <a:endParaRPr lang="is-IS"/>
        </a:p>
      </dgm:t>
    </dgm:pt>
    <dgm:pt modelId="{4D2BB5A9-58CB-44BB-8FC0-C375A16F23DD}" type="sibTrans" cxnId="{E19E0DCF-9237-4BF2-941C-5C39780E1C8B}">
      <dgm:prSet/>
      <dgm:spPr/>
      <dgm:t>
        <a:bodyPr/>
        <a:lstStyle/>
        <a:p>
          <a:endParaRPr lang="is-IS"/>
        </a:p>
      </dgm:t>
    </dgm:pt>
    <dgm:pt modelId="{07483A35-FB0D-4228-9BF5-E5B59A80CC9A}">
      <dgm:prSet phldrT="[Text]"/>
      <dgm:spPr/>
      <dgm:t>
        <a:bodyPr/>
        <a:lstStyle/>
        <a:p>
          <a:r>
            <a:rPr lang="en-US" dirty="0"/>
            <a:t>Kaup og </a:t>
          </a:r>
          <a:r>
            <a:rPr lang="en-US" dirty="0" err="1"/>
            <a:t>kjör</a:t>
          </a:r>
          <a:endParaRPr lang="is-IS" dirty="0"/>
        </a:p>
      </dgm:t>
    </dgm:pt>
    <dgm:pt modelId="{E84D5786-DB55-42DB-B7EF-FAC9791973CA}" type="parTrans" cxnId="{DAD6BCDE-D9CE-42E9-B8B3-C38F0FD02A86}">
      <dgm:prSet/>
      <dgm:spPr/>
      <dgm:t>
        <a:bodyPr/>
        <a:lstStyle/>
        <a:p>
          <a:endParaRPr lang="is-IS"/>
        </a:p>
      </dgm:t>
    </dgm:pt>
    <dgm:pt modelId="{4BAAC952-58A9-4589-A333-E55388D97051}" type="sibTrans" cxnId="{DAD6BCDE-D9CE-42E9-B8B3-C38F0FD02A86}">
      <dgm:prSet/>
      <dgm:spPr/>
      <dgm:t>
        <a:bodyPr/>
        <a:lstStyle/>
        <a:p>
          <a:endParaRPr lang="is-IS"/>
        </a:p>
      </dgm:t>
    </dgm:pt>
    <dgm:pt modelId="{6623BFFA-7D14-45B0-8A99-B3C45DAC6D10}">
      <dgm:prSet phldrT="[Text]"/>
      <dgm:spPr/>
      <dgm:t>
        <a:bodyPr/>
        <a:lstStyle/>
        <a:p>
          <a:r>
            <a:rPr lang="en-US" dirty="0" err="1"/>
            <a:t>Ráðningasamningar</a:t>
          </a:r>
          <a:r>
            <a:rPr lang="en-US" dirty="0"/>
            <a:t> </a:t>
          </a:r>
          <a:endParaRPr lang="is-IS" dirty="0"/>
        </a:p>
      </dgm:t>
    </dgm:pt>
    <dgm:pt modelId="{09CC2412-A0B4-46C6-88D0-D4E81F4CCA48}" type="parTrans" cxnId="{AF245DE8-ACB2-4D47-8115-73347F9D8CD0}">
      <dgm:prSet/>
      <dgm:spPr/>
      <dgm:t>
        <a:bodyPr/>
        <a:lstStyle/>
        <a:p>
          <a:endParaRPr lang="is-IS"/>
        </a:p>
      </dgm:t>
    </dgm:pt>
    <dgm:pt modelId="{7994639F-E4AE-4175-943D-1831C8686658}" type="sibTrans" cxnId="{AF245DE8-ACB2-4D47-8115-73347F9D8CD0}">
      <dgm:prSet/>
      <dgm:spPr/>
      <dgm:t>
        <a:bodyPr/>
        <a:lstStyle/>
        <a:p>
          <a:endParaRPr lang="is-IS"/>
        </a:p>
      </dgm:t>
    </dgm:pt>
    <dgm:pt modelId="{9C97F89E-632C-45A4-8935-EE8D7F1DAF15}">
      <dgm:prSet phldrT="[Text]"/>
      <dgm:spPr/>
      <dgm:t>
        <a:bodyPr/>
        <a:lstStyle/>
        <a:p>
          <a:r>
            <a:rPr lang="en-US" dirty="0" err="1"/>
            <a:t>Túlkanir</a:t>
          </a:r>
          <a:r>
            <a:rPr lang="en-US" dirty="0"/>
            <a:t> á </a:t>
          </a:r>
          <a:r>
            <a:rPr lang="en-US" dirty="0" err="1"/>
            <a:t>kjarasamning</a:t>
          </a:r>
          <a:r>
            <a:rPr lang="en-US" dirty="0"/>
            <a:t> </a:t>
          </a:r>
          <a:endParaRPr lang="is-IS" dirty="0"/>
        </a:p>
      </dgm:t>
    </dgm:pt>
    <dgm:pt modelId="{72B27C60-E3A8-4373-AA41-3F00D697DD6D}" type="parTrans" cxnId="{883675D2-BD47-41CF-B374-A39820ABDB2D}">
      <dgm:prSet/>
      <dgm:spPr/>
      <dgm:t>
        <a:bodyPr/>
        <a:lstStyle/>
        <a:p>
          <a:endParaRPr lang="is-IS"/>
        </a:p>
      </dgm:t>
    </dgm:pt>
    <dgm:pt modelId="{76F41027-0755-442F-AF4B-87D0A8FF3B80}" type="sibTrans" cxnId="{883675D2-BD47-41CF-B374-A39820ABDB2D}">
      <dgm:prSet/>
      <dgm:spPr/>
      <dgm:t>
        <a:bodyPr/>
        <a:lstStyle/>
        <a:p>
          <a:endParaRPr lang="is-IS"/>
        </a:p>
      </dgm:t>
    </dgm:pt>
    <dgm:pt modelId="{C018B0FE-D43D-4EC0-BFE4-12A912B192AC}">
      <dgm:prSet phldrT="[Text]"/>
      <dgm:spPr/>
      <dgm:t>
        <a:bodyPr/>
        <a:lstStyle/>
        <a:p>
          <a:r>
            <a:rPr lang="en-US" dirty="0" err="1"/>
            <a:t>Fundir</a:t>
          </a:r>
          <a:r>
            <a:rPr lang="en-US" dirty="0"/>
            <a:t> </a:t>
          </a:r>
          <a:r>
            <a:rPr lang="en-US" dirty="0" err="1"/>
            <a:t>með</a:t>
          </a:r>
          <a:r>
            <a:rPr lang="en-US" dirty="0"/>
            <a:t> </a:t>
          </a:r>
          <a:r>
            <a:rPr lang="en-US" dirty="0" err="1"/>
            <a:t>félagsmönnum</a:t>
          </a:r>
          <a:r>
            <a:rPr lang="en-US" dirty="0"/>
            <a:t> </a:t>
          </a:r>
          <a:endParaRPr lang="is-IS" dirty="0"/>
        </a:p>
      </dgm:t>
    </dgm:pt>
    <dgm:pt modelId="{49BAF9C7-59F5-4CE1-8F12-D156A37C2C56}" type="parTrans" cxnId="{8B744921-88A5-4E11-A903-24AF51180142}">
      <dgm:prSet/>
      <dgm:spPr/>
      <dgm:t>
        <a:bodyPr/>
        <a:lstStyle/>
        <a:p>
          <a:endParaRPr lang="is-IS"/>
        </a:p>
      </dgm:t>
    </dgm:pt>
    <dgm:pt modelId="{1541E65B-9783-4C57-BA08-7DB6E9A7B557}" type="sibTrans" cxnId="{8B744921-88A5-4E11-A903-24AF51180142}">
      <dgm:prSet/>
      <dgm:spPr/>
      <dgm:t>
        <a:bodyPr/>
        <a:lstStyle/>
        <a:p>
          <a:endParaRPr lang="is-IS"/>
        </a:p>
      </dgm:t>
    </dgm:pt>
    <dgm:pt modelId="{9F3F0266-769F-4AA3-A98C-118D45EC15D6}">
      <dgm:prSet phldrT="[Text]"/>
      <dgm:spPr/>
      <dgm:t>
        <a:bodyPr/>
        <a:lstStyle/>
        <a:p>
          <a:endParaRPr lang="is-IS" dirty="0"/>
        </a:p>
      </dgm:t>
    </dgm:pt>
    <dgm:pt modelId="{741E128D-1A20-47CD-AD33-5815973C2445}" type="parTrans" cxnId="{E65ABF96-4E97-4BFB-8F05-2060C2C8A24C}">
      <dgm:prSet/>
      <dgm:spPr/>
      <dgm:t>
        <a:bodyPr/>
        <a:lstStyle/>
        <a:p>
          <a:endParaRPr lang="is-IS"/>
        </a:p>
      </dgm:t>
    </dgm:pt>
    <dgm:pt modelId="{1A010FF3-76E6-44D8-BA3D-BE7676958007}" type="sibTrans" cxnId="{E65ABF96-4E97-4BFB-8F05-2060C2C8A24C}">
      <dgm:prSet/>
      <dgm:spPr/>
      <dgm:t>
        <a:bodyPr/>
        <a:lstStyle/>
        <a:p>
          <a:endParaRPr lang="is-IS"/>
        </a:p>
      </dgm:t>
    </dgm:pt>
    <dgm:pt modelId="{9D59AE83-F617-4B16-88DE-39CFCF5163A2}">
      <dgm:prSet phldrT="[Text]"/>
      <dgm:spPr/>
      <dgm:t>
        <a:bodyPr/>
        <a:lstStyle/>
        <a:p>
          <a:r>
            <a:rPr lang="en-US" dirty="0" err="1"/>
            <a:t>Fundir</a:t>
          </a:r>
          <a:r>
            <a:rPr lang="en-US" dirty="0"/>
            <a:t> </a:t>
          </a:r>
          <a:r>
            <a:rPr lang="en-US" dirty="0" err="1"/>
            <a:t>með</a:t>
          </a:r>
          <a:r>
            <a:rPr lang="en-US" dirty="0"/>
            <a:t> </a:t>
          </a:r>
          <a:r>
            <a:rPr lang="en-US" dirty="0" err="1"/>
            <a:t>trúnaðarmönnum</a:t>
          </a:r>
          <a:endParaRPr lang="is-IS" dirty="0"/>
        </a:p>
      </dgm:t>
    </dgm:pt>
    <dgm:pt modelId="{3A84C82A-5BEE-4773-A3DD-4DD69608899E}" type="parTrans" cxnId="{085428C3-B8AA-491B-AA87-9CE771D2E1F0}">
      <dgm:prSet/>
      <dgm:spPr/>
      <dgm:t>
        <a:bodyPr/>
        <a:lstStyle/>
        <a:p>
          <a:endParaRPr lang="is-IS"/>
        </a:p>
      </dgm:t>
    </dgm:pt>
    <dgm:pt modelId="{B1E99D40-0660-4ED4-9172-37C3F8243D7A}" type="sibTrans" cxnId="{085428C3-B8AA-491B-AA87-9CE771D2E1F0}">
      <dgm:prSet/>
      <dgm:spPr/>
      <dgm:t>
        <a:bodyPr/>
        <a:lstStyle/>
        <a:p>
          <a:endParaRPr lang="is-IS"/>
        </a:p>
      </dgm:t>
    </dgm:pt>
    <dgm:pt modelId="{27E77DA6-D103-43D0-9986-EE49DCAEB835}">
      <dgm:prSet phldrT="[Text]"/>
      <dgm:spPr/>
      <dgm:t>
        <a:bodyPr/>
        <a:lstStyle/>
        <a:p>
          <a:r>
            <a:rPr lang="en-US" dirty="0" err="1"/>
            <a:t>Samskipti</a:t>
          </a:r>
          <a:r>
            <a:rPr lang="en-US" dirty="0"/>
            <a:t> </a:t>
          </a:r>
          <a:r>
            <a:rPr lang="en-US" dirty="0" err="1"/>
            <a:t>við</a:t>
          </a:r>
          <a:r>
            <a:rPr lang="en-US" dirty="0"/>
            <a:t> </a:t>
          </a:r>
          <a:r>
            <a:rPr lang="en-US" dirty="0" err="1"/>
            <a:t>mannauðsteymi</a:t>
          </a:r>
          <a:r>
            <a:rPr lang="en-US" dirty="0"/>
            <a:t> </a:t>
          </a:r>
          <a:r>
            <a:rPr lang="en-US" dirty="0" err="1"/>
            <a:t>sveitarfélagsins</a:t>
          </a:r>
          <a:r>
            <a:rPr lang="en-US" dirty="0"/>
            <a:t> </a:t>
          </a:r>
          <a:endParaRPr lang="is-IS" dirty="0"/>
        </a:p>
      </dgm:t>
    </dgm:pt>
    <dgm:pt modelId="{1D550C88-0577-4772-9149-72423980F12F}" type="parTrans" cxnId="{3B428522-9CC8-4A4E-8ABC-9E7C005338EF}">
      <dgm:prSet/>
      <dgm:spPr/>
      <dgm:t>
        <a:bodyPr/>
        <a:lstStyle/>
        <a:p>
          <a:endParaRPr lang="is-IS"/>
        </a:p>
      </dgm:t>
    </dgm:pt>
    <dgm:pt modelId="{0BA71498-2485-43BD-ADDD-19045BC71108}" type="sibTrans" cxnId="{3B428522-9CC8-4A4E-8ABC-9E7C005338EF}">
      <dgm:prSet/>
      <dgm:spPr/>
      <dgm:t>
        <a:bodyPr/>
        <a:lstStyle/>
        <a:p>
          <a:endParaRPr lang="is-IS"/>
        </a:p>
      </dgm:t>
    </dgm:pt>
    <dgm:pt modelId="{23ADB40F-5E18-4228-A012-9A00B3FAB182}">
      <dgm:prSet phldrT="[Text]"/>
      <dgm:spPr/>
      <dgm:t>
        <a:bodyPr/>
        <a:lstStyle/>
        <a:p>
          <a:r>
            <a:rPr lang="en-US" dirty="0" err="1"/>
            <a:t>Skoðun</a:t>
          </a:r>
          <a:r>
            <a:rPr lang="en-US" dirty="0"/>
            <a:t> á </a:t>
          </a:r>
          <a:r>
            <a:rPr lang="en-US" dirty="0" err="1"/>
            <a:t>launaseðlum</a:t>
          </a:r>
          <a:endParaRPr lang="is-IS" dirty="0"/>
        </a:p>
      </dgm:t>
    </dgm:pt>
    <dgm:pt modelId="{66802B93-FDEF-4820-A19A-59CE85452D60}" type="parTrans" cxnId="{DC164B39-B5DB-4E70-A139-2700A649D613}">
      <dgm:prSet/>
      <dgm:spPr/>
      <dgm:t>
        <a:bodyPr/>
        <a:lstStyle/>
        <a:p>
          <a:endParaRPr lang="is-IS"/>
        </a:p>
      </dgm:t>
    </dgm:pt>
    <dgm:pt modelId="{ADD70F08-D718-4AD8-8D01-6E3B8BDBC02C}" type="sibTrans" cxnId="{DC164B39-B5DB-4E70-A139-2700A649D613}">
      <dgm:prSet/>
      <dgm:spPr/>
      <dgm:t>
        <a:bodyPr/>
        <a:lstStyle/>
        <a:p>
          <a:endParaRPr lang="is-IS"/>
        </a:p>
      </dgm:t>
    </dgm:pt>
    <dgm:pt modelId="{568D5695-1FF7-44B0-8AA0-DA7D0C29D6B6}" type="pres">
      <dgm:prSet presAssocID="{7A62BA64-E99F-47D5-8265-121BA78F8632}" presName="Name0" presStyleCnt="0">
        <dgm:presLayoutVars>
          <dgm:dir/>
          <dgm:animLvl val="lvl"/>
          <dgm:resizeHandles val="exact"/>
        </dgm:presLayoutVars>
      </dgm:prSet>
      <dgm:spPr/>
    </dgm:pt>
    <dgm:pt modelId="{52A4551C-4BE8-4E7D-AB77-3CEA1E242F80}" type="pres">
      <dgm:prSet presAssocID="{ED1C9E5B-193D-4E5C-8301-14D2AE2E3961}" presName="linNode" presStyleCnt="0"/>
      <dgm:spPr/>
    </dgm:pt>
    <dgm:pt modelId="{400B454F-F301-4B03-AA65-BBF642016EAC}" type="pres">
      <dgm:prSet presAssocID="{ED1C9E5B-193D-4E5C-8301-14D2AE2E3961}" presName="parTx" presStyleLbl="revTx" presStyleIdx="0" presStyleCnt="2">
        <dgm:presLayoutVars>
          <dgm:chMax val="1"/>
          <dgm:bulletEnabled val="1"/>
        </dgm:presLayoutVars>
      </dgm:prSet>
      <dgm:spPr/>
    </dgm:pt>
    <dgm:pt modelId="{08842CA5-2E79-4324-A976-6D9BB4E4A466}" type="pres">
      <dgm:prSet presAssocID="{ED1C9E5B-193D-4E5C-8301-14D2AE2E3961}" presName="bracket" presStyleLbl="parChTrans1D1" presStyleIdx="0" presStyleCnt="2"/>
      <dgm:spPr/>
    </dgm:pt>
    <dgm:pt modelId="{9EF87E64-405E-4B8C-A3C5-23F36223D102}" type="pres">
      <dgm:prSet presAssocID="{ED1C9E5B-193D-4E5C-8301-14D2AE2E3961}" presName="spH" presStyleCnt="0"/>
      <dgm:spPr/>
    </dgm:pt>
    <dgm:pt modelId="{DA51AD2F-7061-47DB-872C-945DB1A72C0E}" type="pres">
      <dgm:prSet presAssocID="{ED1C9E5B-193D-4E5C-8301-14D2AE2E3961}" presName="desTx" presStyleLbl="node1" presStyleIdx="0" presStyleCnt="2">
        <dgm:presLayoutVars>
          <dgm:bulletEnabled val="1"/>
        </dgm:presLayoutVars>
      </dgm:prSet>
      <dgm:spPr/>
    </dgm:pt>
    <dgm:pt modelId="{015EF031-2D71-4DDE-9C48-E9F259019F17}" type="pres">
      <dgm:prSet presAssocID="{FE8A6578-DD2D-47AA-A6B5-375E80328E77}" presName="spV" presStyleCnt="0"/>
      <dgm:spPr/>
    </dgm:pt>
    <dgm:pt modelId="{C3E8E44B-1398-40DE-A27E-4D57D37455AD}" type="pres">
      <dgm:prSet presAssocID="{7F01F18A-7E63-4FFE-A574-7F0831AF4F69}" presName="linNode" presStyleCnt="0"/>
      <dgm:spPr/>
    </dgm:pt>
    <dgm:pt modelId="{7F9D8162-0CD2-41A5-8080-1DAAFC824C36}" type="pres">
      <dgm:prSet presAssocID="{7F01F18A-7E63-4FFE-A574-7F0831AF4F69}" presName="parTx" presStyleLbl="revTx" presStyleIdx="1" presStyleCnt="2">
        <dgm:presLayoutVars>
          <dgm:chMax val="1"/>
          <dgm:bulletEnabled val="1"/>
        </dgm:presLayoutVars>
      </dgm:prSet>
      <dgm:spPr/>
    </dgm:pt>
    <dgm:pt modelId="{3CB84509-1C25-4082-888A-410B9CCB0884}" type="pres">
      <dgm:prSet presAssocID="{7F01F18A-7E63-4FFE-A574-7F0831AF4F69}" presName="bracket" presStyleLbl="parChTrans1D1" presStyleIdx="1" presStyleCnt="2"/>
      <dgm:spPr/>
    </dgm:pt>
    <dgm:pt modelId="{58C9C1AF-64DF-4B44-9F5E-CCDB6C5DE332}" type="pres">
      <dgm:prSet presAssocID="{7F01F18A-7E63-4FFE-A574-7F0831AF4F69}" presName="spH" presStyleCnt="0"/>
      <dgm:spPr/>
    </dgm:pt>
    <dgm:pt modelId="{2FCF4E30-D307-43A5-8833-FB47B5C87F67}" type="pres">
      <dgm:prSet presAssocID="{7F01F18A-7E63-4FFE-A574-7F0831AF4F69}" presName="desTx" presStyleLbl="node1" presStyleIdx="1" presStyleCnt="2">
        <dgm:presLayoutVars>
          <dgm:bulletEnabled val="1"/>
        </dgm:presLayoutVars>
      </dgm:prSet>
      <dgm:spPr/>
    </dgm:pt>
  </dgm:ptLst>
  <dgm:cxnLst>
    <dgm:cxn modelId="{D712E200-7D4F-47B3-9A49-C8D19FA4ECD1}" type="presOf" srcId="{B37952C5-310D-4E03-B69F-570AC5994B5B}" destId="{2FCF4E30-D307-43A5-8833-FB47B5C87F67}" srcOrd="0" destOrd="0" presId="urn:diagrams.loki3.com/BracketList"/>
    <dgm:cxn modelId="{A9D61B03-43A3-430F-B7B3-9E82899E6A74}" type="presOf" srcId="{07483A35-FB0D-4228-9BF5-E5B59A80CC9A}" destId="{2FCF4E30-D307-43A5-8833-FB47B5C87F67}" srcOrd="0" destOrd="5" presId="urn:diagrams.loki3.com/BracketList"/>
    <dgm:cxn modelId="{90800E08-159B-42AF-9211-FD6737ED639C}" srcId="{7A62BA64-E99F-47D5-8265-121BA78F8632}" destId="{7F01F18A-7E63-4FFE-A574-7F0831AF4F69}" srcOrd="1" destOrd="0" parTransId="{A1DB2FAE-9C97-48EF-A072-C12046B1AFEB}" sibTransId="{4BE933CC-31D9-4936-9C77-16C6B76A74FC}"/>
    <dgm:cxn modelId="{7BEDE00A-B7A6-43B0-B1B2-48BBD70900CA}" type="presOf" srcId="{27E77DA6-D103-43D0-9986-EE49DCAEB835}" destId="{2FCF4E30-D307-43A5-8833-FB47B5C87F67}" srcOrd="0" destOrd="1" presId="urn:diagrams.loki3.com/BracketList"/>
    <dgm:cxn modelId="{DB56D510-BF7C-45B1-AC1A-8E9BF5D9D1F3}" srcId="{7A62BA64-E99F-47D5-8265-121BA78F8632}" destId="{ED1C9E5B-193D-4E5C-8301-14D2AE2E3961}" srcOrd="0" destOrd="0" parTransId="{9C70AB4B-B447-4290-B9BD-DEAC48BE78A6}" sibTransId="{FE8A6578-DD2D-47AA-A6B5-375E80328E77}"/>
    <dgm:cxn modelId="{26EB7A12-1349-48DF-9E80-2F5E2AA3533E}" type="presOf" srcId="{6623BFFA-7D14-45B0-8A99-B3C45DAC6D10}" destId="{2FCF4E30-D307-43A5-8833-FB47B5C87F67}" srcOrd="0" destOrd="6" presId="urn:diagrams.loki3.com/BracketList"/>
    <dgm:cxn modelId="{8D99E915-9933-4384-91AA-7179AEE27DAA}" type="presOf" srcId="{C60721A6-9A23-4FA1-B639-D0849115C249}" destId="{2FCF4E30-D307-43A5-8833-FB47B5C87F67}" srcOrd="0" destOrd="4" presId="urn:diagrams.loki3.com/BracketList"/>
    <dgm:cxn modelId="{CF2C831A-D40B-4F97-927C-F5DAD41751FE}" srcId="{ED1C9E5B-193D-4E5C-8301-14D2AE2E3961}" destId="{A415C0AB-2A13-49E1-B5FD-5CED90303584}" srcOrd="1" destOrd="0" parTransId="{C58D95D7-FE4D-4760-9A00-F7618063CEFA}" sibTransId="{6723A6E7-197B-41E9-8CEB-4083588A1D04}"/>
    <dgm:cxn modelId="{2F3C6D1C-1590-492C-A5F6-9A6970507055}" type="presOf" srcId="{1DF7E8AC-6D65-40C7-83B1-F9E56793EB16}" destId="{DA51AD2F-7061-47DB-872C-945DB1A72C0E}" srcOrd="0" destOrd="4" presId="urn:diagrams.loki3.com/BracketList"/>
    <dgm:cxn modelId="{8B744921-88A5-4E11-A903-24AF51180142}" srcId="{7F01F18A-7E63-4FFE-A574-7F0831AF4F69}" destId="{C018B0FE-D43D-4EC0-BFE4-12A912B192AC}" srcOrd="8" destOrd="0" parTransId="{49BAF9C7-59F5-4CE1-8F12-D156A37C2C56}" sibTransId="{1541E65B-9783-4C57-BA08-7DB6E9A7B557}"/>
    <dgm:cxn modelId="{6FEBB221-241D-4FAD-92EA-2322FF257B0F}" type="presOf" srcId="{9F3F0266-769F-4AA3-A98C-118D45EC15D6}" destId="{DA51AD2F-7061-47DB-872C-945DB1A72C0E}" srcOrd="0" destOrd="0" presId="urn:diagrams.loki3.com/BracketList"/>
    <dgm:cxn modelId="{3B428522-9CC8-4A4E-8ABC-9E7C005338EF}" srcId="{7F01F18A-7E63-4FFE-A574-7F0831AF4F69}" destId="{27E77DA6-D103-43D0-9986-EE49DCAEB835}" srcOrd="1" destOrd="0" parTransId="{1D550C88-0577-4772-9149-72423980F12F}" sibTransId="{0BA71498-2485-43BD-ADDD-19045BC71108}"/>
    <dgm:cxn modelId="{CD10AA28-0174-40C2-9A0C-31A28A502106}" srcId="{ED1C9E5B-193D-4E5C-8301-14D2AE2E3961}" destId="{2F828F1D-4919-485F-B405-74E9D641B74D}" srcOrd="5" destOrd="0" parTransId="{63169225-D82D-4292-8356-559EAFCCABF6}" sibTransId="{8AB7F1E4-9B43-48FF-97F4-BB8CD5B47920}"/>
    <dgm:cxn modelId="{CA9AB62A-55D2-41A0-BCE3-B06ED62DCC9A}" type="presOf" srcId="{7F01F18A-7E63-4FFE-A574-7F0831AF4F69}" destId="{7F9D8162-0CD2-41A5-8080-1DAAFC824C36}" srcOrd="0" destOrd="0" presId="urn:diagrams.loki3.com/BracketList"/>
    <dgm:cxn modelId="{B34DAF2E-4230-48E0-8DC3-535152BF8DC3}" srcId="{7F01F18A-7E63-4FFE-A574-7F0831AF4F69}" destId="{B37952C5-310D-4E03-B69F-570AC5994B5B}" srcOrd="0" destOrd="0" parTransId="{819B6232-DFCF-45F6-848B-869BFBCACDAB}" sibTransId="{0FD2E750-6D4D-4C31-8E94-C04EF9A9334D}"/>
    <dgm:cxn modelId="{DC164B39-B5DB-4E70-A139-2700A649D613}" srcId="{7F01F18A-7E63-4FFE-A574-7F0831AF4F69}" destId="{23ADB40F-5E18-4228-A012-9A00B3FAB182}" srcOrd="3" destOrd="0" parTransId="{66802B93-FDEF-4820-A19A-59CE85452D60}" sibTransId="{ADD70F08-D718-4AD8-8D01-6E3B8BDBC02C}"/>
    <dgm:cxn modelId="{E629AF44-6EAB-4BA6-9CA4-A6CD3FBA0AC8}" type="presOf" srcId="{C018B0FE-D43D-4EC0-BFE4-12A912B192AC}" destId="{2FCF4E30-D307-43A5-8833-FB47B5C87F67}" srcOrd="0" destOrd="8" presId="urn:diagrams.loki3.com/BracketList"/>
    <dgm:cxn modelId="{9269FC73-627E-4EB8-9559-B197AF5ECC3F}" type="presOf" srcId="{A415C0AB-2A13-49E1-B5FD-5CED90303584}" destId="{DA51AD2F-7061-47DB-872C-945DB1A72C0E}" srcOrd="0" destOrd="1" presId="urn:diagrams.loki3.com/BracketList"/>
    <dgm:cxn modelId="{100C7574-7793-4B13-A582-D06D182B9AAF}" type="presOf" srcId="{ED1C9E5B-193D-4E5C-8301-14D2AE2E3961}" destId="{400B454F-F301-4B03-AA65-BBF642016EAC}" srcOrd="0" destOrd="0" presId="urn:diagrams.loki3.com/BracketList"/>
    <dgm:cxn modelId="{0329EC7A-2DE9-4D08-9A37-9B9FCB255CA5}" type="presOf" srcId="{23ADB40F-5E18-4228-A012-9A00B3FAB182}" destId="{2FCF4E30-D307-43A5-8833-FB47B5C87F67}" srcOrd="0" destOrd="3" presId="urn:diagrams.loki3.com/BracketList"/>
    <dgm:cxn modelId="{9CDE7283-C1FF-458C-A5DF-0B08F6EFAAC3}" srcId="{7F01F18A-7E63-4FFE-A574-7F0831AF4F69}" destId="{08444FBA-BF20-4EED-A44D-50308FD0FDC6}" srcOrd="2" destOrd="0" parTransId="{CDC510BF-2279-4EF0-BF5A-38CDDB2F1110}" sibTransId="{8237B378-4ADF-4845-B360-369BA7CF61A6}"/>
    <dgm:cxn modelId="{44F61D87-88AA-4D73-B361-210DFD285246}" type="presOf" srcId="{7A62BA64-E99F-47D5-8265-121BA78F8632}" destId="{568D5695-1FF7-44B0-8AA0-DA7D0C29D6B6}" srcOrd="0" destOrd="0" presId="urn:diagrams.loki3.com/BracketList"/>
    <dgm:cxn modelId="{8902348D-A85E-4D65-B01D-A4D559C24913}" type="presOf" srcId="{701590B9-75E6-4696-819F-E00EF8A8BDE9}" destId="{DA51AD2F-7061-47DB-872C-945DB1A72C0E}" srcOrd="0" destOrd="6" presId="urn:diagrams.loki3.com/BracketList"/>
    <dgm:cxn modelId="{97D20C94-356E-4933-9063-F3B2DEC9272E}" type="presOf" srcId="{9C97F89E-632C-45A4-8935-EE8D7F1DAF15}" destId="{2FCF4E30-D307-43A5-8833-FB47B5C87F67}" srcOrd="0" destOrd="7" presId="urn:diagrams.loki3.com/BracketList"/>
    <dgm:cxn modelId="{E65ABF96-4E97-4BFB-8F05-2060C2C8A24C}" srcId="{ED1C9E5B-193D-4E5C-8301-14D2AE2E3961}" destId="{9F3F0266-769F-4AA3-A98C-118D45EC15D6}" srcOrd="0" destOrd="0" parTransId="{741E128D-1A20-47CD-AD33-5815973C2445}" sibTransId="{1A010FF3-76E6-44D8-BA3D-BE7676958007}"/>
    <dgm:cxn modelId="{1C1A30B5-E0F3-43B1-80E3-521BEA5477DC}" srcId="{ED1C9E5B-193D-4E5C-8301-14D2AE2E3961}" destId="{3F5525E8-DAB0-4B8D-A310-0A16D21D7E93}" srcOrd="3" destOrd="0" parTransId="{7A251D52-1005-46AC-B583-C31F0885326C}" sibTransId="{2A4291C9-89BD-45C9-B991-1812D9BC9B02}"/>
    <dgm:cxn modelId="{F4CC0EB7-8100-4FCC-B9AD-9263726AE16C}" type="presOf" srcId="{3F5525E8-DAB0-4B8D-A310-0A16D21D7E93}" destId="{DA51AD2F-7061-47DB-872C-945DB1A72C0E}" srcOrd="0" destOrd="3" presId="urn:diagrams.loki3.com/BracketList"/>
    <dgm:cxn modelId="{32B426BD-DBA8-491D-B5C0-B1059FF16086}" type="presOf" srcId="{2F828F1D-4919-485F-B405-74E9D641B74D}" destId="{DA51AD2F-7061-47DB-872C-945DB1A72C0E}" srcOrd="0" destOrd="5" presId="urn:diagrams.loki3.com/BracketList"/>
    <dgm:cxn modelId="{4D15A7C1-1890-4000-A0E3-8995F872079F}" srcId="{ED1C9E5B-193D-4E5C-8301-14D2AE2E3961}" destId="{701590B9-75E6-4696-819F-E00EF8A8BDE9}" srcOrd="6" destOrd="0" parTransId="{661046CB-25F3-45EA-BF44-CCC07D4609E2}" sibTransId="{88DCD02D-E999-4745-A384-C7A4623CC2DF}"/>
    <dgm:cxn modelId="{085428C3-B8AA-491B-AA87-9CE771D2E1F0}" srcId="{ED1C9E5B-193D-4E5C-8301-14D2AE2E3961}" destId="{9D59AE83-F617-4B16-88DE-39CFCF5163A2}" srcOrd="2" destOrd="0" parTransId="{3A84C82A-5BEE-4773-A3DD-4DD69608899E}" sibTransId="{B1E99D40-0660-4ED4-9172-37C3F8243D7A}"/>
    <dgm:cxn modelId="{E19E0DCF-9237-4BF2-941C-5C39780E1C8B}" srcId="{7F01F18A-7E63-4FFE-A574-7F0831AF4F69}" destId="{C60721A6-9A23-4FA1-B639-D0849115C249}" srcOrd="4" destOrd="0" parTransId="{61885661-400A-4FCA-B95E-0A4863AF951E}" sibTransId="{4D2BB5A9-58CB-44BB-8FC0-C375A16F23DD}"/>
    <dgm:cxn modelId="{BEDA48D1-0A6A-4A7B-AE1F-87453C1453CE}" type="presOf" srcId="{08444FBA-BF20-4EED-A44D-50308FD0FDC6}" destId="{2FCF4E30-D307-43A5-8833-FB47B5C87F67}" srcOrd="0" destOrd="2" presId="urn:diagrams.loki3.com/BracketList"/>
    <dgm:cxn modelId="{883675D2-BD47-41CF-B374-A39820ABDB2D}" srcId="{7F01F18A-7E63-4FFE-A574-7F0831AF4F69}" destId="{9C97F89E-632C-45A4-8935-EE8D7F1DAF15}" srcOrd="7" destOrd="0" parTransId="{72B27C60-E3A8-4373-AA41-3F00D697DD6D}" sibTransId="{76F41027-0755-442F-AF4B-87D0A8FF3B80}"/>
    <dgm:cxn modelId="{4FA7CCD6-BC02-465F-8227-6C6749EC2D6C}" srcId="{ED1C9E5B-193D-4E5C-8301-14D2AE2E3961}" destId="{1DF7E8AC-6D65-40C7-83B1-F9E56793EB16}" srcOrd="4" destOrd="0" parTransId="{1E7934F0-BA14-4B74-899E-2D2B8AC5D953}" sibTransId="{B99E0D89-023A-4C3A-A83B-0E855888DF4D}"/>
    <dgm:cxn modelId="{DAD6BCDE-D9CE-42E9-B8B3-C38F0FD02A86}" srcId="{7F01F18A-7E63-4FFE-A574-7F0831AF4F69}" destId="{07483A35-FB0D-4228-9BF5-E5B59A80CC9A}" srcOrd="5" destOrd="0" parTransId="{E84D5786-DB55-42DB-B7EF-FAC9791973CA}" sibTransId="{4BAAC952-58A9-4589-A333-E55388D97051}"/>
    <dgm:cxn modelId="{AF245DE8-ACB2-4D47-8115-73347F9D8CD0}" srcId="{7F01F18A-7E63-4FFE-A574-7F0831AF4F69}" destId="{6623BFFA-7D14-45B0-8A99-B3C45DAC6D10}" srcOrd="6" destOrd="0" parTransId="{09CC2412-A0B4-46C6-88D0-D4E81F4CCA48}" sibTransId="{7994639F-E4AE-4175-943D-1831C8686658}"/>
    <dgm:cxn modelId="{D7ABC9F2-BA92-43C4-A12D-35CF497817E1}" type="presOf" srcId="{9D59AE83-F617-4B16-88DE-39CFCF5163A2}" destId="{DA51AD2F-7061-47DB-872C-945DB1A72C0E}" srcOrd="0" destOrd="2" presId="urn:diagrams.loki3.com/BracketList"/>
    <dgm:cxn modelId="{DEC2A44C-D601-418A-BDA5-0A65F3B46039}" type="presParOf" srcId="{568D5695-1FF7-44B0-8AA0-DA7D0C29D6B6}" destId="{52A4551C-4BE8-4E7D-AB77-3CEA1E242F80}" srcOrd="0" destOrd="0" presId="urn:diagrams.loki3.com/BracketList"/>
    <dgm:cxn modelId="{6A144B2E-AD5C-44EE-90E8-780EE481EAB0}" type="presParOf" srcId="{52A4551C-4BE8-4E7D-AB77-3CEA1E242F80}" destId="{400B454F-F301-4B03-AA65-BBF642016EAC}" srcOrd="0" destOrd="0" presId="urn:diagrams.loki3.com/BracketList"/>
    <dgm:cxn modelId="{AE97B197-B340-4801-B3AD-A5805419ECC2}" type="presParOf" srcId="{52A4551C-4BE8-4E7D-AB77-3CEA1E242F80}" destId="{08842CA5-2E79-4324-A976-6D9BB4E4A466}" srcOrd="1" destOrd="0" presId="urn:diagrams.loki3.com/BracketList"/>
    <dgm:cxn modelId="{E81C0F61-82E3-4030-9CEB-912704CED404}" type="presParOf" srcId="{52A4551C-4BE8-4E7D-AB77-3CEA1E242F80}" destId="{9EF87E64-405E-4B8C-A3C5-23F36223D102}" srcOrd="2" destOrd="0" presId="urn:diagrams.loki3.com/BracketList"/>
    <dgm:cxn modelId="{7E5411D8-7BAC-4D80-AC6A-8F1E76B8E496}" type="presParOf" srcId="{52A4551C-4BE8-4E7D-AB77-3CEA1E242F80}" destId="{DA51AD2F-7061-47DB-872C-945DB1A72C0E}" srcOrd="3" destOrd="0" presId="urn:diagrams.loki3.com/BracketList"/>
    <dgm:cxn modelId="{FE974C01-3188-4597-825B-8842A303F2B1}" type="presParOf" srcId="{568D5695-1FF7-44B0-8AA0-DA7D0C29D6B6}" destId="{015EF031-2D71-4DDE-9C48-E9F259019F17}" srcOrd="1" destOrd="0" presId="urn:diagrams.loki3.com/BracketList"/>
    <dgm:cxn modelId="{4236A7F2-37BE-4278-8AFE-9109B29E7274}" type="presParOf" srcId="{568D5695-1FF7-44B0-8AA0-DA7D0C29D6B6}" destId="{C3E8E44B-1398-40DE-A27E-4D57D37455AD}" srcOrd="2" destOrd="0" presId="urn:diagrams.loki3.com/BracketList"/>
    <dgm:cxn modelId="{88265725-AB15-4D55-A3AF-D126393CB293}" type="presParOf" srcId="{C3E8E44B-1398-40DE-A27E-4D57D37455AD}" destId="{7F9D8162-0CD2-41A5-8080-1DAAFC824C36}" srcOrd="0" destOrd="0" presId="urn:diagrams.loki3.com/BracketList"/>
    <dgm:cxn modelId="{3A6BF0CE-D7B2-48F8-8F46-D8677628ED04}" type="presParOf" srcId="{C3E8E44B-1398-40DE-A27E-4D57D37455AD}" destId="{3CB84509-1C25-4082-888A-410B9CCB0884}" srcOrd="1" destOrd="0" presId="urn:diagrams.loki3.com/BracketList"/>
    <dgm:cxn modelId="{D84715FA-6F89-4E4C-B0E7-A7CB2DA146CB}" type="presParOf" srcId="{C3E8E44B-1398-40DE-A27E-4D57D37455AD}" destId="{58C9C1AF-64DF-4B44-9F5E-CCDB6C5DE332}" srcOrd="2" destOrd="0" presId="urn:diagrams.loki3.com/BracketList"/>
    <dgm:cxn modelId="{7F8D3492-0756-45AA-94BB-3C7E85FA8A7C}" type="presParOf" srcId="{C3E8E44B-1398-40DE-A27E-4D57D37455AD}" destId="{2FCF4E30-D307-43A5-8833-FB47B5C87F6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B454F-F301-4B03-AA65-BBF642016EAC}">
      <dsp:nvSpPr>
        <dsp:cNvPr id="0" name=""/>
        <dsp:cNvSpPr/>
      </dsp:nvSpPr>
      <dsp:spPr>
        <a:xfrm>
          <a:off x="2421" y="808686"/>
          <a:ext cx="123853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s-IS" sz="1200" kern="1200" dirty="0"/>
        </a:p>
      </dsp:txBody>
      <dsp:txXfrm>
        <a:off x="2421" y="808686"/>
        <a:ext cx="1238530" cy="237600"/>
      </dsp:txXfrm>
    </dsp:sp>
    <dsp:sp modelId="{08842CA5-2E79-4324-A976-6D9BB4E4A466}">
      <dsp:nvSpPr>
        <dsp:cNvPr id="0" name=""/>
        <dsp:cNvSpPr/>
      </dsp:nvSpPr>
      <dsp:spPr>
        <a:xfrm>
          <a:off x="1240952" y="125586"/>
          <a:ext cx="247706" cy="16038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1AD2F-7061-47DB-872C-945DB1A72C0E}">
      <dsp:nvSpPr>
        <dsp:cNvPr id="0" name=""/>
        <dsp:cNvSpPr/>
      </dsp:nvSpPr>
      <dsp:spPr>
        <a:xfrm>
          <a:off x="1587740" y="125586"/>
          <a:ext cx="3368803" cy="1603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s-I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Stjórnarfundir</a:t>
          </a:r>
          <a:r>
            <a:rPr lang="en-US" sz="1200" kern="1200" dirty="0"/>
            <a:t> </a:t>
          </a:r>
          <a:endParaRPr lang="is-I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Fundir</a:t>
          </a:r>
          <a:r>
            <a:rPr lang="en-US" sz="1200" kern="1200" dirty="0"/>
            <a:t> </a:t>
          </a:r>
          <a:r>
            <a:rPr lang="en-US" sz="1200" kern="1200" dirty="0" err="1"/>
            <a:t>með</a:t>
          </a:r>
          <a:r>
            <a:rPr lang="en-US" sz="1200" kern="1200" dirty="0"/>
            <a:t> </a:t>
          </a:r>
          <a:r>
            <a:rPr lang="en-US" sz="1200" kern="1200" dirty="0" err="1"/>
            <a:t>trúnaðarmönnum</a:t>
          </a:r>
          <a:endParaRPr lang="is-I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Verkenfi</a:t>
          </a:r>
          <a:r>
            <a:rPr lang="en-US" sz="1200" kern="1200" dirty="0"/>
            <a:t> </a:t>
          </a:r>
          <a:r>
            <a:rPr lang="en-US" sz="1200" kern="1200" dirty="0" err="1"/>
            <a:t>með</a:t>
          </a:r>
          <a:r>
            <a:rPr lang="en-US" sz="1200" kern="1200" dirty="0"/>
            <a:t> </a:t>
          </a:r>
          <a:r>
            <a:rPr lang="en-US" sz="1200" kern="1200" dirty="0" err="1"/>
            <a:t>Bsrb</a:t>
          </a:r>
          <a:r>
            <a:rPr lang="en-US" sz="1200" kern="1200" dirty="0"/>
            <a:t> </a:t>
          </a:r>
          <a:endParaRPr lang="is-I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Samstarf</a:t>
          </a:r>
          <a:r>
            <a:rPr lang="en-US" sz="1200" kern="1200" dirty="0"/>
            <a:t> </a:t>
          </a:r>
          <a:r>
            <a:rPr lang="en-US" sz="1200" kern="1200" dirty="0" err="1"/>
            <a:t>við</a:t>
          </a:r>
          <a:r>
            <a:rPr lang="en-US" sz="1200" kern="1200" dirty="0"/>
            <a:t> </a:t>
          </a:r>
          <a:r>
            <a:rPr lang="en-US" sz="1200" kern="1200" dirty="0" err="1"/>
            <a:t>önnur</a:t>
          </a:r>
          <a:r>
            <a:rPr lang="en-US" sz="1200" kern="1200" dirty="0"/>
            <a:t> </a:t>
          </a:r>
          <a:r>
            <a:rPr lang="en-US" sz="1200" kern="1200" dirty="0" err="1"/>
            <a:t>bæjarstarfsmannafélög</a:t>
          </a:r>
          <a:r>
            <a:rPr lang="en-US" sz="1200" kern="1200" dirty="0"/>
            <a:t> </a:t>
          </a:r>
          <a:r>
            <a:rPr lang="en-US" sz="1200" kern="1200" dirty="0" err="1"/>
            <a:t>innan</a:t>
          </a:r>
          <a:r>
            <a:rPr lang="en-US" sz="1200" kern="1200" dirty="0"/>
            <a:t> </a:t>
          </a:r>
          <a:r>
            <a:rPr lang="en-US" sz="1200" kern="1200" dirty="0" err="1"/>
            <a:t>Bsrb</a:t>
          </a:r>
          <a:r>
            <a:rPr lang="en-US" sz="1200" kern="1200" dirty="0"/>
            <a:t> </a:t>
          </a:r>
          <a:endParaRPr lang="is-I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Eftirfylgni</a:t>
          </a:r>
          <a:r>
            <a:rPr lang="en-US" sz="1200" kern="1200" dirty="0"/>
            <a:t> </a:t>
          </a:r>
          <a:r>
            <a:rPr lang="en-US" sz="1200" kern="1200" dirty="0" err="1"/>
            <a:t>með</a:t>
          </a:r>
          <a:r>
            <a:rPr lang="en-US" sz="1200" kern="1200" dirty="0"/>
            <a:t> </a:t>
          </a:r>
          <a:r>
            <a:rPr lang="en-US" sz="1200" kern="1200" dirty="0" err="1"/>
            <a:t>kjarasamningum</a:t>
          </a:r>
          <a:r>
            <a:rPr lang="en-US" sz="1200" kern="1200" dirty="0"/>
            <a:t> </a:t>
          </a:r>
          <a:endParaRPr lang="is-I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Orlofsmál</a:t>
          </a:r>
          <a:r>
            <a:rPr lang="en-US" sz="1200" kern="1200" dirty="0"/>
            <a:t> </a:t>
          </a:r>
          <a:endParaRPr lang="is-IS" sz="1200" kern="1200" dirty="0"/>
        </a:p>
      </dsp:txBody>
      <dsp:txXfrm>
        <a:off x="1587740" y="125586"/>
        <a:ext cx="3368803" cy="1603800"/>
      </dsp:txXfrm>
    </dsp:sp>
    <dsp:sp modelId="{7F9D8162-0CD2-41A5-8080-1DAAFC824C36}">
      <dsp:nvSpPr>
        <dsp:cNvPr id="0" name=""/>
        <dsp:cNvSpPr/>
      </dsp:nvSpPr>
      <dsp:spPr>
        <a:xfrm>
          <a:off x="2421" y="2663586"/>
          <a:ext cx="123853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</a:t>
          </a:r>
          <a:endParaRPr lang="is-IS" sz="1200" kern="1200" dirty="0"/>
        </a:p>
      </dsp:txBody>
      <dsp:txXfrm>
        <a:off x="2421" y="2663586"/>
        <a:ext cx="1238530" cy="237600"/>
      </dsp:txXfrm>
    </dsp:sp>
    <dsp:sp modelId="{3CB84509-1C25-4082-888A-410B9CCB0884}">
      <dsp:nvSpPr>
        <dsp:cNvPr id="0" name=""/>
        <dsp:cNvSpPr/>
      </dsp:nvSpPr>
      <dsp:spPr>
        <a:xfrm>
          <a:off x="1240952" y="1772586"/>
          <a:ext cx="247706" cy="20196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F4E30-D307-43A5-8833-FB47B5C87F67}">
      <dsp:nvSpPr>
        <dsp:cNvPr id="0" name=""/>
        <dsp:cNvSpPr/>
      </dsp:nvSpPr>
      <dsp:spPr>
        <a:xfrm>
          <a:off x="1587740" y="1772586"/>
          <a:ext cx="3368803" cy="201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Samskipti</a:t>
          </a:r>
          <a:r>
            <a:rPr lang="en-US" sz="1200" kern="1200" dirty="0"/>
            <a:t> og </a:t>
          </a:r>
          <a:r>
            <a:rPr lang="en-US" sz="1200" kern="1200" dirty="0" err="1"/>
            <a:t>aðstoð</a:t>
          </a:r>
          <a:r>
            <a:rPr lang="en-US" sz="1200" kern="1200" dirty="0"/>
            <a:t> </a:t>
          </a:r>
          <a:r>
            <a:rPr lang="en-US" sz="1200" kern="1200" dirty="0" err="1"/>
            <a:t>við</a:t>
          </a:r>
          <a:r>
            <a:rPr lang="en-US" sz="1200" kern="1200" dirty="0"/>
            <a:t> </a:t>
          </a:r>
          <a:r>
            <a:rPr lang="en-US" sz="1200" kern="1200" dirty="0" err="1"/>
            <a:t>félagsmenn</a:t>
          </a:r>
          <a:r>
            <a:rPr lang="en-US" sz="1200" kern="1200" dirty="0"/>
            <a:t> </a:t>
          </a:r>
          <a:endParaRPr lang="is-I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Samskipti</a:t>
          </a:r>
          <a:r>
            <a:rPr lang="en-US" sz="1200" kern="1200" dirty="0"/>
            <a:t> </a:t>
          </a:r>
          <a:r>
            <a:rPr lang="en-US" sz="1200" kern="1200" dirty="0" err="1"/>
            <a:t>við</a:t>
          </a:r>
          <a:r>
            <a:rPr lang="en-US" sz="1200" kern="1200" dirty="0"/>
            <a:t> </a:t>
          </a:r>
          <a:r>
            <a:rPr lang="en-US" sz="1200" kern="1200" dirty="0" err="1"/>
            <a:t>mannauðsteymi</a:t>
          </a:r>
          <a:r>
            <a:rPr lang="en-US" sz="1200" kern="1200" dirty="0"/>
            <a:t> </a:t>
          </a:r>
          <a:r>
            <a:rPr lang="en-US" sz="1200" kern="1200" dirty="0" err="1"/>
            <a:t>sveitarfélagsins</a:t>
          </a:r>
          <a:r>
            <a:rPr lang="en-US" sz="1200" kern="1200" dirty="0"/>
            <a:t> </a:t>
          </a:r>
          <a:endParaRPr lang="is-I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Aðstoð</a:t>
          </a:r>
          <a:r>
            <a:rPr lang="en-US" sz="1200" kern="1200" dirty="0"/>
            <a:t> </a:t>
          </a:r>
          <a:r>
            <a:rPr lang="en-US" sz="1200" kern="1200" dirty="0" err="1"/>
            <a:t>við</a:t>
          </a:r>
          <a:r>
            <a:rPr lang="en-US" sz="1200" kern="1200" dirty="0"/>
            <a:t> </a:t>
          </a:r>
          <a:r>
            <a:rPr lang="en-US" sz="1200" kern="1200" dirty="0" err="1"/>
            <a:t>ýmis</a:t>
          </a:r>
          <a:r>
            <a:rPr lang="en-US" sz="1200" kern="1200" dirty="0"/>
            <a:t> </a:t>
          </a:r>
          <a:r>
            <a:rPr lang="en-US" sz="1200" kern="1200" dirty="0" err="1"/>
            <a:t>ný</a:t>
          </a:r>
          <a:r>
            <a:rPr lang="en-US" sz="1200" kern="1200" dirty="0"/>
            <a:t> </a:t>
          </a:r>
          <a:r>
            <a:rPr lang="en-US" sz="1200" kern="1200" dirty="0" err="1"/>
            <a:t>verkefni</a:t>
          </a:r>
          <a:r>
            <a:rPr lang="en-US" sz="1200" kern="1200" dirty="0"/>
            <a:t> – </a:t>
          </a:r>
          <a:endParaRPr lang="is-I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Skoðun</a:t>
          </a:r>
          <a:r>
            <a:rPr lang="en-US" sz="1200" kern="1200" dirty="0"/>
            <a:t> á </a:t>
          </a:r>
          <a:r>
            <a:rPr lang="en-US" sz="1200" kern="1200" dirty="0" err="1"/>
            <a:t>launaseðlum</a:t>
          </a:r>
          <a:endParaRPr lang="is-I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Ósk um </a:t>
          </a:r>
          <a:r>
            <a:rPr lang="en-US" sz="1200" kern="1200" dirty="0" err="1"/>
            <a:t>rökstuðning</a:t>
          </a:r>
          <a:r>
            <a:rPr lang="en-US" sz="1200" kern="1200" dirty="0"/>
            <a:t> </a:t>
          </a:r>
          <a:r>
            <a:rPr lang="en-US" sz="1200" kern="1200" dirty="0" err="1"/>
            <a:t>vegna</a:t>
          </a:r>
          <a:r>
            <a:rPr lang="en-US" sz="1200" kern="1200" dirty="0"/>
            <a:t> </a:t>
          </a:r>
          <a:r>
            <a:rPr lang="en-US" sz="1200" kern="1200" dirty="0" err="1"/>
            <a:t>uppsagnar</a:t>
          </a:r>
          <a:r>
            <a:rPr lang="en-US" sz="1200" kern="1200" dirty="0"/>
            <a:t> , </a:t>
          </a:r>
          <a:r>
            <a:rPr lang="en-US" sz="1200" kern="1200" dirty="0" err="1"/>
            <a:t>áminninga</a:t>
          </a:r>
          <a:r>
            <a:rPr lang="en-US" sz="1200" kern="1200" dirty="0"/>
            <a:t> </a:t>
          </a:r>
          <a:endParaRPr lang="is-I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Kaup og </a:t>
          </a:r>
          <a:r>
            <a:rPr lang="en-US" sz="1200" kern="1200" dirty="0" err="1"/>
            <a:t>kjör</a:t>
          </a:r>
          <a:endParaRPr lang="is-I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Ráðningasamningar</a:t>
          </a:r>
          <a:r>
            <a:rPr lang="en-US" sz="1200" kern="1200" dirty="0"/>
            <a:t> </a:t>
          </a:r>
          <a:endParaRPr lang="is-I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Túlkanir</a:t>
          </a:r>
          <a:r>
            <a:rPr lang="en-US" sz="1200" kern="1200" dirty="0"/>
            <a:t> á </a:t>
          </a:r>
          <a:r>
            <a:rPr lang="en-US" sz="1200" kern="1200" dirty="0" err="1"/>
            <a:t>kjarasamning</a:t>
          </a:r>
          <a:r>
            <a:rPr lang="en-US" sz="1200" kern="1200" dirty="0"/>
            <a:t> </a:t>
          </a:r>
          <a:endParaRPr lang="is-I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Fundir</a:t>
          </a:r>
          <a:r>
            <a:rPr lang="en-US" sz="1200" kern="1200" dirty="0"/>
            <a:t> </a:t>
          </a:r>
          <a:r>
            <a:rPr lang="en-US" sz="1200" kern="1200" dirty="0" err="1"/>
            <a:t>með</a:t>
          </a:r>
          <a:r>
            <a:rPr lang="en-US" sz="1200" kern="1200" dirty="0"/>
            <a:t> </a:t>
          </a:r>
          <a:r>
            <a:rPr lang="en-US" sz="1200" kern="1200" dirty="0" err="1"/>
            <a:t>félagsmönnum</a:t>
          </a:r>
          <a:r>
            <a:rPr lang="en-US" sz="1200" kern="1200" dirty="0"/>
            <a:t> </a:t>
          </a:r>
          <a:endParaRPr lang="is-IS" sz="1200" kern="1200" dirty="0"/>
        </a:p>
      </dsp:txBody>
      <dsp:txXfrm>
        <a:off x="1587740" y="1772586"/>
        <a:ext cx="3368803" cy="2019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25445-76A2-4301-872C-FFD117637233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E0E70-7832-47E4-85B8-BBE19CC027F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8514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Ég</a:t>
            </a:r>
            <a:r>
              <a:rPr lang="en-US" dirty="0"/>
              <a:t> er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tvo</a:t>
            </a:r>
            <a:r>
              <a:rPr lang="en-US" dirty="0"/>
              <a:t> </a:t>
            </a:r>
            <a:r>
              <a:rPr lang="en-US" dirty="0" err="1"/>
              <a:t>hatta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Ég</a:t>
            </a:r>
            <a:r>
              <a:rPr lang="en-US" dirty="0"/>
              <a:t> </a:t>
            </a:r>
            <a:r>
              <a:rPr lang="en-US" dirty="0" err="1"/>
              <a:t>starfa</a:t>
            </a:r>
            <a:r>
              <a:rPr lang="en-US" dirty="0"/>
              <a:t> </a:t>
            </a:r>
            <a:r>
              <a:rPr lang="en-US" dirty="0" err="1"/>
              <a:t>hjá</a:t>
            </a:r>
            <a:r>
              <a:rPr lang="en-US" dirty="0"/>
              <a:t> </a:t>
            </a:r>
            <a:r>
              <a:rPr lang="en-US" dirty="0" err="1"/>
              <a:t>mosfellbæ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forvarnar</a:t>
            </a:r>
            <a:r>
              <a:rPr lang="en-US" dirty="0"/>
              <a:t> og </a:t>
            </a:r>
            <a:r>
              <a:rPr lang="en-US" dirty="0" err="1"/>
              <a:t>tómstundafulltrúin</a:t>
            </a:r>
            <a:r>
              <a:rPr lang="en-US" dirty="0"/>
              <a:t> </a:t>
            </a:r>
          </a:p>
          <a:p>
            <a:r>
              <a:rPr lang="en-US" dirty="0"/>
              <a:t>Og er Formaður </a:t>
            </a:r>
            <a:r>
              <a:rPr lang="en-US" dirty="0" err="1"/>
              <a:t>stamos</a:t>
            </a:r>
            <a:r>
              <a:rPr lang="en-US" dirty="0"/>
              <a:t>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E0E70-7832-47E4-85B8-BBE19CC027F5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36121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Tæplega</a:t>
            </a:r>
            <a:r>
              <a:rPr lang="en-US" dirty="0"/>
              <a:t> 600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Enginn</a:t>
            </a:r>
            <a:r>
              <a:rPr lang="en-US" dirty="0"/>
              <a:t> </a:t>
            </a:r>
            <a:r>
              <a:rPr lang="en-US" dirty="0" err="1"/>
              <a:t>ríkistarfmaður</a:t>
            </a:r>
            <a:r>
              <a:rPr lang="en-US" dirty="0"/>
              <a:t> </a:t>
            </a:r>
            <a:r>
              <a:rPr lang="en-US" dirty="0" err="1"/>
              <a:t>hjá</a:t>
            </a:r>
            <a:r>
              <a:rPr lang="en-US" dirty="0"/>
              <a:t> </a:t>
            </a:r>
            <a:r>
              <a:rPr lang="en-US" dirty="0" err="1"/>
              <a:t>okkur</a:t>
            </a:r>
            <a:r>
              <a:rPr lang="en-US" dirty="0"/>
              <a:t> </a:t>
            </a:r>
            <a:r>
              <a:rPr lang="en-US" dirty="0" err="1"/>
              <a:t>síðustu</a:t>
            </a:r>
            <a:r>
              <a:rPr lang="en-US" dirty="0"/>
              <a:t> </a:t>
            </a:r>
            <a:r>
              <a:rPr lang="en-US" dirty="0" err="1"/>
              <a:t>árin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fontAlgn="base"/>
            <a:r>
              <a:rPr lang="is-I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 Erum </a:t>
            </a:r>
            <a:r>
              <a:rPr lang="is-I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</a:t>
            </a:r>
            <a:r>
              <a:rPr lang="is-I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stéttarfélag sem að sinnir almennri réttindavörslu fólksins okkar og sem fulltrúar stéttarfélaga komum fram fyrir hönd félagsmanna okkar við kjarasamningagerð.</a:t>
            </a:r>
          </a:p>
          <a:p>
            <a:pPr fontAlgn="base"/>
            <a:r>
              <a:rPr lang="is-I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veitum félagsmönnum upplýsingar og ráðgjöf um þau kjör sem lög og kjarasamningar tryggja þeim</a:t>
            </a:r>
            <a:endParaRPr lang="en-US" dirty="0"/>
          </a:p>
          <a:p>
            <a:pPr fontAlgn="base"/>
            <a:endParaRPr lang="en-US" dirty="0"/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söguna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þekkjum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s-I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Tók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félaginu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í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nóatúnspoka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dagbókum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rétt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fyrir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hrun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höfum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stöðugt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bæta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okkur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bæta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í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síðan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félagi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hefur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stækkað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hratt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örugglega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síðan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auðvitar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Mosellsbær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og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okkar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okkar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í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samræmi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is-I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is-I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Reglunar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þjónustuviðmiðin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unnin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samþykkt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´2013 og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skoða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í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hjálpuðu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okkur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í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félagin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mikið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félaginu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inn í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nútímann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höfum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okkur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í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núna</a:t>
            </a:r>
            <a:endParaRPr lang="is-I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E0E70-7832-47E4-85B8-BBE19CC027F5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7137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is-I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Þessi kom alltaf fyrst upp þegar að </a:t>
            </a:r>
            <a:r>
              <a:rPr lang="is-I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stamos</a:t>
            </a:r>
            <a:r>
              <a:rPr lang="is-I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 slegið inn í </a:t>
            </a:r>
            <a:r>
              <a:rPr lang="is-I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leitarvélarnar´á</a:t>
            </a:r>
            <a:r>
              <a:rPr lang="is-I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sínum tíma – en við núna – </a:t>
            </a:r>
          </a:p>
          <a:p>
            <a:endParaRPr lang="is-I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Öðru sæti núna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E0E70-7832-47E4-85B8-BBE19CC027F5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997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Hópurinn </a:t>
            </a:r>
            <a:r>
              <a:rPr lang="en-US" dirty="0" err="1"/>
              <a:t>okkar</a:t>
            </a:r>
            <a:r>
              <a:rPr lang="en-US" dirty="0"/>
              <a:t> er </a:t>
            </a:r>
            <a:r>
              <a:rPr lang="en-US" dirty="0" err="1"/>
              <a:t>fjölbreyttur</a:t>
            </a:r>
            <a:r>
              <a:rPr lang="en-US" dirty="0"/>
              <a:t> og á </a:t>
            </a:r>
            <a:r>
              <a:rPr lang="en-US" dirty="0" err="1"/>
              <a:t>öllum</a:t>
            </a:r>
            <a:r>
              <a:rPr lang="en-US" dirty="0"/>
              <a:t> </a:t>
            </a:r>
            <a:r>
              <a:rPr lang="en-US" dirty="0" err="1"/>
              <a:t>aldri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Hópurinn </a:t>
            </a:r>
            <a:r>
              <a:rPr lang="en-US" dirty="0" err="1"/>
              <a:t>okkar</a:t>
            </a:r>
            <a:r>
              <a:rPr lang="en-US" dirty="0"/>
              <a:t> er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yngjast</a:t>
            </a:r>
            <a:r>
              <a:rPr lang="en-US" dirty="0"/>
              <a:t> – og </a:t>
            </a:r>
            <a:r>
              <a:rPr lang="en-US" dirty="0" err="1"/>
              <a:t>trúnaðarmenn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jákvæð</a:t>
            </a:r>
            <a:r>
              <a:rPr lang="en-US" dirty="0"/>
              <a:t> </a:t>
            </a:r>
            <a:r>
              <a:rPr lang="en-US" dirty="0" err="1"/>
              <a:t>blanda</a:t>
            </a:r>
            <a:r>
              <a:rPr lang="en-US" dirty="0"/>
              <a:t> </a:t>
            </a:r>
          </a:p>
          <a:p>
            <a:r>
              <a:rPr lang="en-US" dirty="0"/>
              <a:t>Um 80 % </a:t>
            </a:r>
            <a:r>
              <a:rPr lang="en-US" dirty="0" err="1"/>
              <a:t>konur</a:t>
            </a:r>
            <a:r>
              <a:rPr lang="en-US" dirty="0"/>
              <a:t> í </a:t>
            </a:r>
            <a:r>
              <a:rPr lang="en-US" dirty="0" err="1"/>
              <a:t>félaginu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félaga</a:t>
            </a:r>
            <a:r>
              <a:rPr lang="en-US" dirty="0"/>
              <a:t> í </a:t>
            </a:r>
            <a:r>
              <a:rPr lang="en-US" dirty="0" err="1"/>
              <a:t>öllum</a:t>
            </a:r>
            <a:r>
              <a:rPr lang="en-US" dirty="0"/>
              <a:t> </a:t>
            </a:r>
            <a:r>
              <a:rPr lang="en-US" dirty="0" err="1"/>
              <a:t>stofnununm</a:t>
            </a:r>
            <a:r>
              <a:rPr lang="en-US" dirty="0"/>
              <a:t> </a:t>
            </a:r>
            <a:r>
              <a:rPr lang="en-US" dirty="0" err="1"/>
              <a:t>Mosellsbæjar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Frístundaheimili</a:t>
            </a:r>
            <a:r>
              <a:rPr lang="en-US" dirty="0"/>
              <a:t> og </a:t>
            </a:r>
            <a:r>
              <a:rPr lang="en-US" dirty="0" err="1"/>
              <a:t>félagsmiðstöðvar</a:t>
            </a:r>
            <a:r>
              <a:rPr lang="en-US" dirty="0"/>
              <a:t> </a:t>
            </a:r>
          </a:p>
          <a:p>
            <a:r>
              <a:rPr lang="en-US" dirty="0" err="1"/>
              <a:t>Íþróttamiðstöðvar</a:t>
            </a:r>
            <a:r>
              <a:rPr lang="en-US" dirty="0"/>
              <a:t> </a:t>
            </a:r>
          </a:p>
          <a:p>
            <a:r>
              <a:rPr lang="en-US" dirty="0" err="1"/>
              <a:t>Leikskólar</a:t>
            </a:r>
            <a:r>
              <a:rPr lang="en-US" dirty="0"/>
              <a:t> </a:t>
            </a:r>
          </a:p>
          <a:p>
            <a:r>
              <a:rPr lang="en-US" dirty="0" err="1"/>
              <a:t>Grunnskólar</a:t>
            </a:r>
            <a:r>
              <a:rPr lang="en-US" dirty="0"/>
              <a:t> </a:t>
            </a:r>
          </a:p>
          <a:p>
            <a:r>
              <a:rPr lang="en-US" dirty="0"/>
              <a:t>Bókasafn </a:t>
            </a:r>
          </a:p>
          <a:p>
            <a:r>
              <a:rPr lang="en-US" dirty="0" err="1"/>
              <a:t>Bæjarskrifstofa</a:t>
            </a:r>
            <a:r>
              <a:rPr lang="en-US" dirty="0"/>
              <a:t> </a:t>
            </a:r>
          </a:p>
          <a:p>
            <a:r>
              <a:rPr lang="en-US" dirty="0" err="1"/>
              <a:t>Áhaldahús</a:t>
            </a:r>
            <a:r>
              <a:rPr lang="en-US" dirty="0"/>
              <a:t> –</a:t>
            </a:r>
            <a:r>
              <a:rPr lang="en-US" dirty="0" err="1"/>
              <a:t>þjónustummiðstöð</a:t>
            </a:r>
            <a:r>
              <a:rPr lang="en-US" dirty="0"/>
              <a:t> </a:t>
            </a:r>
          </a:p>
          <a:p>
            <a:r>
              <a:rPr lang="en-US" dirty="0" err="1"/>
              <a:t>Heimili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born </a:t>
            </a:r>
          </a:p>
          <a:p>
            <a:r>
              <a:rPr lang="en-US" dirty="0" err="1"/>
              <a:t>Skálatún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Þal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stórann</a:t>
            </a:r>
            <a:r>
              <a:rPr lang="en-US" dirty="0"/>
              <a:t> og </a:t>
            </a:r>
            <a:r>
              <a:rPr lang="en-US" dirty="0" err="1"/>
              <a:t>fjölbreyttann</a:t>
            </a:r>
            <a:r>
              <a:rPr lang="en-US" dirty="0"/>
              <a:t> </a:t>
            </a:r>
            <a:r>
              <a:rPr lang="en-US" dirty="0" err="1"/>
              <a:t>trúunaðarmann</a:t>
            </a:r>
            <a:r>
              <a:rPr lang="en-US" dirty="0"/>
              <a:t> </a:t>
            </a:r>
            <a:r>
              <a:rPr lang="en-US" dirty="0" err="1"/>
              <a:t>hóp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er </a:t>
            </a:r>
            <a:r>
              <a:rPr lang="en-US" dirty="0" err="1"/>
              <a:t>gríðalega</a:t>
            </a:r>
            <a:r>
              <a:rPr lang="en-US" dirty="0"/>
              <a:t> </a:t>
            </a:r>
            <a:r>
              <a:rPr lang="en-US" dirty="0" err="1"/>
              <a:t>mikilvægur</a:t>
            </a:r>
            <a:r>
              <a:rPr lang="en-US" dirty="0"/>
              <a:t> og </a:t>
            </a:r>
            <a:r>
              <a:rPr lang="en-US" dirty="0" err="1"/>
              <a:t>við</a:t>
            </a:r>
            <a:r>
              <a:rPr lang="en-US" dirty="0"/>
              <a:t> vinum í </a:t>
            </a:r>
            <a:r>
              <a:rPr lang="en-US" dirty="0" err="1"/>
              <a:t>því</a:t>
            </a:r>
            <a:r>
              <a:rPr lang="en-US" dirty="0"/>
              <a:t> </a:t>
            </a:r>
            <a:r>
              <a:rPr lang="en-US" dirty="0" err="1"/>
              <a:t>reyna</a:t>
            </a:r>
            <a:r>
              <a:rPr lang="en-US" dirty="0"/>
              <a:t> 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halda</a:t>
            </a:r>
            <a:r>
              <a:rPr lang="en-US" dirty="0"/>
              <a:t> </a:t>
            </a:r>
            <a:r>
              <a:rPr lang="en-US" dirty="0" err="1"/>
              <a:t>þeim</a:t>
            </a:r>
            <a:r>
              <a:rPr lang="en-US" dirty="0"/>
              <a:t> </a:t>
            </a:r>
            <a:r>
              <a:rPr lang="en-US" dirty="0" err="1"/>
              <a:t>öflugum</a:t>
            </a:r>
            <a:r>
              <a:rPr lang="en-US" dirty="0"/>
              <a:t> og </a:t>
            </a:r>
            <a:r>
              <a:rPr lang="en-US" dirty="0" err="1"/>
              <a:t>upplýstum</a:t>
            </a:r>
            <a:r>
              <a:rPr lang="en-US" dirty="0"/>
              <a:t> um </a:t>
            </a:r>
            <a:r>
              <a:rPr lang="en-US" dirty="0" err="1"/>
              <a:t>sitt</a:t>
            </a:r>
            <a:r>
              <a:rPr lang="en-US" dirty="0"/>
              <a:t> </a:t>
            </a:r>
            <a:r>
              <a:rPr lang="en-US" dirty="0" err="1"/>
              <a:t>mikilvægi</a:t>
            </a:r>
            <a:r>
              <a:rPr lang="en-US" dirty="0"/>
              <a:t> og </a:t>
            </a:r>
            <a:r>
              <a:rPr lang="en-US" dirty="0" err="1"/>
              <a:t>tilgang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E0E70-7832-47E4-85B8-BBE19CC027F5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2709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Stjórnarfundi</a:t>
            </a:r>
            <a:r>
              <a:rPr lang="en-US" dirty="0"/>
              <a:t> og </a:t>
            </a:r>
            <a:r>
              <a:rPr lang="en-US" dirty="0" err="1"/>
              <a:t>allt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því</a:t>
            </a:r>
            <a:r>
              <a:rPr lang="en-US" dirty="0"/>
              <a:t> </a:t>
            </a:r>
            <a:r>
              <a:rPr lang="en-US" dirty="0" err="1"/>
              <a:t>fylgir</a:t>
            </a:r>
            <a:r>
              <a:rPr lang="en-US" dirty="0"/>
              <a:t> </a:t>
            </a:r>
          </a:p>
          <a:p>
            <a:r>
              <a:rPr lang="en-US" dirty="0" err="1"/>
              <a:t>Stjórnarfundir</a:t>
            </a:r>
            <a:r>
              <a:rPr lang="en-US" dirty="0"/>
              <a:t> og </a:t>
            </a:r>
            <a:r>
              <a:rPr lang="en-US" dirty="0" err="1"/>
              <a:t>samstarf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bsrb</a:t>
            </a:r>
            <a:r>
              <a:rPr lang="en-US" dirty="0"/>
              <a:t> og </a:t>
            </a:r>
            <a:r>
              <a:rPr lang="en-US" dirty="0" err="1"/>
              <a:t>félögum</a:t>
            </a:r>
            <a:r>
              <a:rPr lang="en-US" dirty="0"/>
              <a:t> </a:t>
            </a:r>
            <a:r>
              <a:rPr lang="en-US" dirty="0" err="1"/>
              <a:t>þar</a:t>
            </a:r>
            <a:r>
              <a:rPr lang="en-US" dirty="0"/>
              <a:t> –</a:t>
            </a:r>
            <a:r>
              <a:rPr lang="en-US" dirty="0" err="1"/>
              <a:t>sækjum</a:t>
            </a:r>
            <a:r>
              <a:rPr lang="en-US" dirty="0"/>
              <a:t> </a:t>
            </a:r>
            <a:r>
              <a:rPr lang="en-US" dirty="0" err="1"/>
              <a:t>styrk</a:t>
            </a:r>
            <a:r>
              <a:rPr lang="en-US" dirty="0"/>
              <a:t> </a:t>
            </a:r>
            <a:r>
              <a:rPr lang="en-US" dirty="0" err="1"/>
              <a:t>þangað</a:t>
            </a:r>
            <a:r>
              <a:rPr lang="en-US" dirty="0"/>
              <a:t> og </a:t>
            </a:r>
            <a:r>
              <a:rPr lang="en-US" dirty="0" err="1"/>
              <a:t>ýmsar</a:t>
            </a:r>
            <a:r>
              <a:rPr lang="en-US" dirty="0"/>
              <a:t> </a:t>
            </a:r>
            <a:r>
              <a:rPr lang="en-US" dirty="0" err="1"/>
              <a:t>upplýisingar</a:t>
            </a:r>
            <a:r>
              <a:rPr lang="en-US" dirty="0"/>
              <a:t> inn í </a:t>
            </a:r>
            <a:r>
              <a:rPr lang="en-US" dirty="0" err="1"/>
              <a:t>strafið</a:t>
            </a:r>
            <a:endParaRPr lang="en-US" dirty="0"/>
          </a:p>
          <a:p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í </a:t>
            </a:r>
            <a:r>
              <a:rPr lang="en-US" dirty="0" err="1"/>
              <a:t>Samtarfið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hinum</a:t>
            </a:r>
            <a:r>
              <a:rPr lang="en-US" dirty="0"/>
              <a:t> </a:t>
            </a:r>
            <a:r>
              <a:rPr lang="en-US" dirty="0" err="1"/>
              <a:t>bæjarstarfsmannafélögum</a:t>
            </a:r>
            <a:r>
              <a:rPr lang="en-US" dirty="0"/>
              <a:t> </a:t>
            </a:r>
            <a:r>
              <a:rPr lang="en-US" dirty="0" err="1"/>
              <a:t>innan</a:t>
            </a:r>
            <a:r>
              <a:rPr lang="en-US" dirty="0"/>
              <a:t> </a:t>
            </a:r>
            <a:r>
              <a:rPr lang="en-US" dirty="0" err="1"/>
              <a:t>bsrb</a:t>
            </a:r>
            <a:r>
              <a:rPr lang="en-US" dirty="0"/>
              <a:t>  </a:t>
            </a:r>
            <a:r>
              <a:rPr lang="en-US" dirty="0" err="1"/>
              <a:t>það</a:t>
            </a:r>
            <a:r>
              <a:rPr lang="en-US" dirty="0"/>
              <a:t> er </a:t>
            </a:r>
            <a:r>
              <a:rPr lang="en-US" dirty="0" err="1"/>
              <a:t>reglulegt</a:t>
            </a:r>
            <a:r>
              <a:rPr lang="en-US" dirty="0"/>
              <a:t> og </a:t>
            </a:r>
            <a:r>
              <a:rPr lang="en-US" dirty="0" err="1"/>
              <a:t>auðvitað</a:t>
            </a:r>
            <a:r>
              <a:rPr lang="en-US" dirty="0"/>
              <a:t> </a:t>
            </a:r>
            <a:r>
              <a:rPr lang="en-US" dirty="0" err="1"/>
              <a:t>meira</a:t>
            </a:r>
            <a:r>
              <a:rPr lang="en-US" dirty="0"/>
              <a:t> </a:t>
            </a:r>
            <a:r>
              <a:rPr lang="en-US" dirty="0" err="1"/>
              <a:t>þegar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kjarasamningar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unnir</a:t>
            </a:r>
            <a:r>
              <a:rPr lang="en-US" dirty="0"/>
              <a:t> – </a:t>
            </a:r>
          </a:p>
          <a:p>
            <a:r>
              <a:rPr lang="en-US" dirty="0"/>
              <a:t>En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hittumst</a:t>
            </a:r>
            <a:r>
              <a:rPr lang="en-US" dirty="0"/>
              <a:t> </a:t>
            </a:r>
            <a:r>
              <a:rPr lang="en-US" dirty="0" err="1"/>
              <a:t>reglulega</a:t>
            </a:r>
            <a:r>
              <a:rPr lang="en-US" dirty="0"/>
              <a:t> og </a:t>
            </a:r>
            <a:r>
              <a:rPr lang="en-US" dirty="0" err="1"/>
              <a:t>förurm</a:t>
            </a:r>
            <a:r>
              <a:rPr lang="en-US" dirty="0"/>
              <a:t> </a:t>
            </a:r>
            <a:r>
              <a:rPr lang="en-US" dirty="0" err="1"/>
              <a:t>yfir</a:t>
            </a:r>
            <a:r>
              <a:rPr lang="en-US" dirty="0"/>
              <a:t> </a:t>
            </a:r>
            <a:r>
              <a:rPr lang="en-US" dirty="0" err="1"/>
              <a:t>ýmis</a:t>
            </a:r>
            <a:r>
              <a:rPr lang="en-US" dirty="0"/>
              <a:t> </a:t>
            </a:r>
            <a:r>
              <a:rPr lang="en-US" dirty="0" err="1"/>
              <a:t>m´la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vinum saman td </a:t>
            </a:r>
            <a:r>
              <a:rPr lang="en-US" dirty="0" err="1"/>
              <a:t>starfmat</a:t>
            </a:r>
            <a:r>
              <a:rPr lang="en-US" dirty="0"/>
              <a:t> </a:t>
            </a:r>
            <a:r>
              <a:rPr lang="en-US" dirty="0" err="1"/>
              <a:t>túlkun</a:t>
            </a:r>
            <a:r>
              <a:rPr lang="en-US" dirty="0"/>
              <a:t> og </a:t>
            </a:r>
            <a:r>
              <a:rPr lang="en-US" dirty="0" err="1"/>
              <a:t>framfylgni</a:t>
            </a:r>
            <a:r>
              <a:rPr lang="en-US" dirty="0"/>
              <a:t> </a:t>
            </a:r>
            <a:r>
              <a:rPr lang="en-US" dirty="0" err="1"/>
              <a:t>kjarasamning</a:t>
            </a:r>
            <a:r>
              <a:rPr lang="en-US" dirty="0"/>
              <a:t> –</a:t>
            </a:r>
          </a:p>
          <a:p>
            <a:pPr lvl="0"/>
            <a:r>
              <a:rPr lang="en-US" dirty="0" err="1"/>
              <a:t>Samskipti</a:t>
            </a:r>
            <a:r>
              <a:rPr lang="en-US" dirty="0"/>
              <a:t> og </a:t>
            </a:r>
            <a:r>
              <a:rPr lang="en-US" dirty="0" err="1"/>
              <a:t>aðstoð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félagsmenn</a:t>
            </a:r>
            <a:r>
              <a:rPr lang="en-US" dirty="0"/>
              <a:t> </a:t>
            </a:r>
            <a:endParaRPr lang="is-IS" dirty="0"/>
          </a:p>
          <a:p>
            <a:pPr lvl="0"/>
            <a:r>
              <a:rPr lang="en-US" dirty="0" err="1"/>
              <a:t>Samskipti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mannauðsteymi</a:t>
            </a:r>
            <a:r>
              <a:rPr lang="en-US" dirty="0"/>
              <a:t> </a:t>
            </a:r>
            <a:r>
              <a:rPr lang="en-US" dirty="0" err="1"/>
              <a:t>sveitarfélagsins</a:t>
            </a:r>
            <a:r>
              <a:rPr lang="en-US" dirty="0"/>
              <a:t> </a:t>
            </a:r>
            <a:endParaRPr lang="is-IS" dirty="0"/>
          </a:p>
          <a:p>
            <a:pPr lvl="0"/>
            <a:r>
              <a:rPr lang="en-US" dirty="0" err="1"/>
              <a:t>Aðstoð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ýmis</a:t>
            </a:r>
            <a:r>
              <a:rPr lang="en-US" dirty="0"/>
              <a:t> </a:t>
            </a:r>
            <a:r>
              <a:rPr lang="en-US" dirty="0" err="1"/>
              <a:t>ný</a:t>
            </a:r>
            <a:r>
              <a:rPr lang="en-US" dirty="0"/>
              <a:t> </a:t>
            </a:r>
            <a:r>
              <a:rPr lang="en-US" dirty="0" err="1"/>
              <a:t>verkefni</a:t>
            </a:r>
            <a:r>
              <a:rPr lang="en-US" dirty="0"/>
              <a:t> – </a:t>
            </a:r>
            <a:endParaRPr lang="is-IS" dirty="0"/>
          </a:p>
          <a:p>
            <a:pPr lvl="0"/>
            <a:r>
              <a:rPr lang="en-US" dirty="0" err="1"/>
              <a:t>Skoðun</a:t>
            </a:r>
            <a:r>
              <a:rPr lang="en-US" dirty="0"/>
              <a:t> á </a:t>
            </a:r>
            <a:r>
              <a:rPr lang="en-US" dirty="0" err="1"/>
              <a:t>launaseðlum</a:t>
            </a:r>
            <a:endParaRPr lang="is-IS" dirty="0"/>
          </a:p>
          <a:p>
            <a:pPr lvl="0"/>
            <a:r>
              <a:rPr lang="en-US" dirty="0"/>
              <a:t>Ósk um </a:t>
            </a:r>
            <a:r>
              <a:rPr lang="en-US" dirty="0" err="1"/>
              <a:t>rökstuðning</a:t>
            </a:r>
            <a:r>
              <a:rPr lang="en-US" dirty="0"/>
              <a:t> </a:t>
            </a:r>
            <a:r>
              <a:rPr lang="en-US" dirty="0" err="1"/>
              <a:t>vegna</a:t>
            </a:r>
            <a:r>
              <a:rPr lang="en-US" dirty="0"/>
              <a:t> </a:t>
            </a:r>
            <a:r>
              <a:rPr lang="en-US" dirty="0" err="1"/>
              <a:t>uppsagnar</a:t>
            </a:r>
            <a:r>
              <a:rPr lang="en-US" dirty="0"/>
              <a:t> , </a:t>
            </a:r>
            <a:r>
              <a:rPr lang="en-US" dirty="0" err="1"/>
              <a:t>áminninga</a:t>
            </a:r>
            <a:r>
              <a:rPr lang="en-US" dirty="0"/>
              <a:t> </a:t>
            </a:r>
            <a:endParaRPr lang="is-IS" dirty="0"/>
          </a:p>
          <a:p>
            <a:pPr lvl="0"/>
            <a:r>
              <a:rPr lang="en-US" dirty="0"/>
              <a:t>Kaup og </a:t>
            </a:r>
            <a:r>
              <a:rPr lang="en-US" dirty="0" err="1"/>
              <a:t>kjör</a:t>
            </a:r>
            <a:endParaRPr lang="is-IS" dirty="0"/>
          </a:p>
          <a:p>
            <a:pPr lvl="0"/>
            <a:r>
              <a:rPr lang="en-US" dirty="0" err="1"/>
              <a:t>Ráðningasamningar</a:t>
            </a:r>
            <a:r>
              <a:rPr lang="en-US" dirty="0"/>
              <a:t> </a:t>
            </a:r>
            <a:endParaRPr lang="is-IS" dirty="0"/>
          </a:p>
          <a:p>
            <a:pPr lvl="0"/>
            <a:r>
              <a:rPr lang="en-US" dirty="0" err="1"/>
              <a:t>Túlkanir</a:t>
            </a:r>
            <a:r>
              <a:rPr lang="en-US" dirty="0"/>
              <a:t> á </a:t>
            </a:r>
            <a:r>
              <a:rPr lang="en-US" dirty="0" err="1"/>
              <a:t>kjarasamning</a:t>
            </a:r>
            <a:r>
              <a:rPr lang="en-US" dirty="0"/>
              <a:t> </a:t>
            </a:r>
            <a:endParaRPr lang="is-IS" dirty="0"/>
          </a:p>
          <a:p>
            <a:pPr lvl="0"/>
            <a:r>
              <a:rPr lang="en-US" dirty="0" err="1"/>
              <a:t>Fundir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félagsmönnum</a:t>
            </a:r>
            <a:r>
              <a:rPr lang="en-US" dirty="0"/>
              <a:t> </a:t>
            </a:r>
            <a:endParaRPr lang="is-IS" dirty="0"/>
          </a:p>
          <a:p>
            <a:endParaRPr lang="en-US" dirty="0"/>
          </a:p>
          <a:p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einn</a:t>
            </a:r>
            <a:r>
              <a:rPr lang="en-US" dirty="0"/>
              <a:t> </a:t>
            </a:r>
            <a:r>
              <a:rPr lang="en-US" dirty="0" err="1"/>
              <a:t>starfsmann</a:t>
            </a:r>
            <a:r>
              <a:rPr lang="en-US" dirty="0"/>
              <a:t> í 100 % </a:t>
            </a:r>
            <a:r>
              <a:rPr lang="en-US" dirty="0" err="1"/>
              <a:t>vinnu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Erum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vinna</a:t>
            </a:r>
            <a:r>
              <a:rPr lang="en-US" dirty="0"/>
              <a:t> í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auka</a:t>
            </a:r>
            <a:r>
              <a:rPr lang="en-US" dirty="0"/>
              <a:t> </a:t>
            </a:r>
            <a:r>
              <a:rPr lang="en-US" dirty="0" err="1"/>
              <a:t>opnunartíma</a:t>
            </a:r>
            <a:r>
              <a:rPr lang="en-US" dirty="0"/>
              <a:t> </a:t>
            </a:r>
            <a:r>
              <a:rPr lang="en-US" dirty="0" err="1"/>
              <a:t>skrifstofu</a:t>
            </a:r>
            <a:r>
              <a:rPr lang="en-US" dirty="0"/>
              <a:t> –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auðvitað</a:t>
            </a:r>
            <a:r>
              <a:rPr lang="en-US" dirty="0"/>
              <a:t> er </a:t>
            </a:r>
            <a:r>
              <a:rPr lang="en-US" dirty="0" err="1"/>
              <a:t>alltaf</a:t>
            </a:r>
            <a:r>
              <a:rPr lang="en-US" dirty="0"/>
              <a:t> </a:t>
            </a:r>
            <a:r>
              <a:rPr lang="en-US" dirty="0" err="1"/>
              <a:t>svarað</a:t>
            </a:r>
            <a:r>
              <a:rPr lang="en-US" dirty="0"/>
              <a:t> í </a:t>
            </a:r>
            <a:r>
              <a:rPr lang="en-US" dirty="0" err="1"/>
              <a:t>símann</a:t>
            </a:r>
            <a:r>
              <a:rPr lang="en-US" dirty="0"/>
              <a:t> á </a:t>
            </a:r>
            <a:r>
              <a:rPr lang="en-US" dirty="0" err="1"/>
              <a:t>skrifstofutíma</a:t>
            </a:r>
            <a:r>
              <a:rPr lang="en-US" dirty="0"/>
              <a:t> og </a:t>
            </a:r>
            <a:r>
              <a:rPr lang="en-US" dirty="0" err="1"/>
              <a:t>hægt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panta</a:t>
            </a:r>
            <a:r>
              <a:rPr lang="en-US" dirty="0"/>
              <a:t> </a:t>
            </a:r>
            <a:r>
              <a:rPr lang="en-US" dirty="0" err="1"/>
              <a:t>tíma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fund </a:t>
            </a:r>
            <a:r>
              <a:rPr lang="en-US" dirty="0" err="1"/>
              <a:t>eftir</a:t>
            </a:r>
            <a:r>
              <a:rPr lang="en-US" dirty="0"/>
              <a:t> </a:t>
            </a:r>
            <a:r>
              <a:rPr lang="en-US" dirty="0" err="1"/>
              <a:t>þörfum</a:t>
            </a:r>
            <a:r>
              <a:rPr lang="en-US" dirty="0"/>
              <a:t> – </a:t>
            </a:r>
            <a:r>
              <a:rPr lang="en-US" dirty="0" err="1"/>
              <a:t>skráningarkerfi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það</a:t>
            </a:r>
            <a:r>
              <a:rPr lang="en-US" dirty="0"/>
              <a:t> –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tryggja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getum</a:t>
            </a:r>
            <a:r>
              <a:rPr lang="en-US" dirty="0"/>
              <a:t> </a:t>
            </a:r>
            <a:r>
              <a:rPr lang="en-US" dirty="0" err="1"/>
              <a:t>verið</a:t>
            </a:r>
            <a:r>
              <a:rPr lang="en-US" dirty="0"/>
              <a:t> </a:t>
            </a:r>
            <a:r>
              <a:rPr lang="en-US" dirty="0" err="1"/>
              <a:t>búin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kynna</a:t>
            </a:r>
            <a:r>
              <a:rPr lang="en-US" dirty="0"/>
              <a:t> </a:t>
            </a:r>
            <a:r>
              <a:rPr lang="en-US" dirty="0" err="1"/>
              <a:t>okkur</a:t>
            </a:r>
            <a:r>
              <a:rPr lang="en-US" dirty="0"/>
              <a:t> </a:t>
            </a:r>
            <a:r>
              <a:rPr lang="en-US" dirty="0" err="1"/>
              <a:t>málin</a:t>
            </a:r>
            <a:r>
              <a:rPr lang="en-US" dirty="0"/>
              <a:t> </a:t>
            </a:r>
            <a:r>
              <a:rPr lang="en-US" dirty="0" err="1"/>
              <a:t>áður</a:t>
            </a:r>
            <a:r>
              <a:rPr lang="en-US" dirty="0"/>
              <a:t> og </a:t>
            </a:r>
            <a:r>
              <a:rPr lang="en-US" dirty="0" err="1"/>
              <a:t>að</a:t>
            </a:r>
            <a:r>
              <a:rPr lang="en-US" dirty="0"/>
              <a:t> á </a:t>
            </a:r>
            <a:r>
              <a:rPr lang="en-US" dirty="0" err="1"/>
              <a:t>fundinn</a:t>
            </a:r>
            <a:r>
              <a:rPr lang="en-US" dirty="0"/>
              <a:t> </a:t>
            </a:r>
            <a:r>
              <a:rPr lang="en-US" dirty="0" err="1"/>
              <a:t>mæti</a:t>
            </a:r>
            <a:r>
              <a:rPr lang="en-US" dirty="0"/>
              <a:t> </a:t>
            </a:r>
            <a:r>
              <a:rPr lang="en-US" dirty="0" err="1"/>
              <a:t>þeir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þurfa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bæta</a:t>
            </a:r>
            <a:r>
              <a:rPr lang="en-US" dirty="0"/>
              <a:t> </a:t>
            </a:r>
            <a:r>
              <a:rPr lang="en-US" dirty="0" err="1"/>
              <a:t>skilvirkni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Og </a:t>
            </a:r>
            <a:r>
              <a:rPr lang="en-US" dirty="0" err="1"/>
              <a:t>auðvitað</a:t>
            </a:r>
            <a:r>
              <a:rPr lang="en-US" dirty="0"/>
              <a:t> er </a:t>
            </a:r>
            <a:r>
              <a:rPr lang="en-US" dirty="0" err="1"/>
              <a:t>þetta</a:t>
            </a:r>
            <a:r>
              <a:rPr lang="en-US" dirty="0"/>
              <a:t> </a:t>
            </a:r>
            <a:r>
              <a:rPr lang="en-US" dirty="0" err="1"/>
              <a:t>allskonar</a:t>
            </a:r>
            <a:r>
              <a:rPr lang="en-US" dirty="0"/>
              <a:t> –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hér</a:t>
            </a:r>
            <a:r>
              <a:rPr lang="en-US" dirty="0"/>
              <a:t> </a:t>
            </a:r>
            <a:r>
              <a:rPr lang="en-US" dirty="0" err="1"/>
              <a:t>ereu</a:t>
            </a:r>
            <a:r>
              <a:rPr lang="en-US" dirty="0"/>
              <a:t> </a:t>
            </a:r>
            <a:r>
              <a:rPr lang="en-US" dirty="0" err="1"/>
              <a:t>helstu</a:t>
            </a:r>
            <a:r>
              <a:rPr lang="en-US" dirty="0"/>
              <a:t> </a:t>
            </a:r>
            <a:r>
              <a:rPr lang="en-US" dirty="0" err="1"/>
              <a:t>daglegu</a:t>
            </a:r>
            <a:r>
              <a:rPr lang="en-US" dirty="0"/>
              <a:t> </a:t>
            </a:r>
            <a:r>
              <a:rPr lang="en-US" dirty="0" err="1"/>
              <a:t>verkefnin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CC197-98DF-4AFC-B9F9-3DCBDF7BAE76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01571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Eitt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fyrirferðamestu</a:t>
            </a:r>
            <a:r>
              <a:rPr lang="en-US" dirty="0"/>
              <a:t> </a:t>
            </a:r>
            <a:r>
              <a:rPr lang="en-US" dirty="0" err="1"/>
              <a:t>verkefnun</a:t>
            </a:r>
            <a:r>
              <a:rPr lang="en-US" dirty="0"/>
              <a:t> </a:t>
            </a:r>
            <a:r>
              <a:rPr lang="en-US" dirty="0" err="1"/>
              <a:t>dags</a:t>
            </a:r>
            <a:r>
              <a:rPr lang="en-US" dirty="0"/>
              <a:t> </a:t>
            </a:r>
            <a:r>
              <a:rPr lang="en-US" dirty="0" err="1"/>
              <a:t>daglega</a:t>
            </a:r>
            <a:r>
              <a:rPr lang="en-US" dirty="0"/>
              <a:t> </a:t>
            </a:r>
            <a:r>
              <a:rPr lang="en-US" dirty="0" err="1"/>
              <a:t>eru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Orlofsjóður</a:t>
            </a:r>
            <a:r>
              <a:rPr lang="en-US" dirty="0"/>
              <a:t> </a:t>
            </a:r>
          </a:p>
          <a:p>
            <a:r>
              <a:rPr lang="en-US" dirty="0" err="1"/>
              <a:t>Bústaðir</a:t>
            </a:r>
            <a:r>
              <a:rPr lang="en-US" dirty="0"/>
              <a:t> </a:t>
            </a:r>
          </a:p>
          <a:p>
            <a:r>
              <a:rPr lang="en-US" dirty="0" err="1"/>
              <a:t>Orlofspunktar</a:t>
            </a:r>
            <a:r>
              <a:rPr lang="en-US" dirty="0"/>
              <a:t> – 75000 – 24 </a:t>
            </a:r>
            <a:r>
              <a:rPr lang="en-US" dirty="0" err="1"/>
              <a:t>punktar</a:t>
            </a:r>
            <a:r>
              <a:rPr lang="en-US" dirty="0"/>
              <a:t> – </a:t>
            </a:r>
            <a:r>
              <a:rPr lang="en-US" dirty="0" err="1"/>
              <a:t>einn</a:t>
            </a:r>
            <a:r>
              <a:rPr lang="en-US" dirty="0"/>
              <a:t> </a:t>
            </a:r>
            <a:r>
              <a:rPr lang="en-US" dirty="0" err="1"/>
              <a:t>punktur</a:t>
            </a:r>
            <a:r>
              <a:rPr lang="en-US" dirty="0"/>
              <a:t> </a:t>
            </a:r>
            <a:r>
              <a:rPr lang="en-US" dirty="0" err="1"/>
              <a:t>safnast</a:t>
            </a:r>
            <a:r>
              <a:rPr lang="en-US" dirty="0"/>
              <a:t> á </a:t>
            </a:r>
            <a:r>
              <a:rPr lang="en-US" dirty="0" err="1"/>
              <a:t>m´nuði</a:t>
            </a:r>
            <a:r>
              <a:rPr lang="en-US" dirty="0"/>
              <a:t> </a:t>
            </a:r>
          </a:p>
          <a:p>
            <a:r>
              <a:rPr lang="en-US" dirty="0" err="1"/>
              <a:t>Flugmiðar</a:t>
            </a:r>
            <a:r>
              <a:rPr lang="en-US" dirty="0"/>
              <a:t> og </a:t>
            </a:r>
            <a:r>
              <a:rPr lang="en-US" dirty="0" err="1"/>
              <a:t>allt</a:t>
            </a:r>
            <a:r>
              <a:rPr lang="en-US" dirty="0"/>
              <a:t> </a:t>
            </a:r>
            <a:r>
              <a:rPr lang="en-US" dirty="0" err="1"/>
              <a:t>það</a:t>
            </a:r>
            <a:r>
              <a:rPr lang="en-US" dirty="0"/>
              <a:t> – er </a:t>
            </a:r>
            <a:r>
              <a:rPr lang="en-US" dirty="0" err="1"/>
              <a:t>orof</a:t>
            </a:r>
            <a:r>
              <a:rPr lang="en-US" dirty="0"/>
              <a:t> </a:t>
            </a:r>
            <a:r>
              <a:rPr lang="en-US" dirty="0" err="1"/>
              <a:t>annað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Starfmenntunarsjóður</a:t>
            </a:r>
            <a:r>
              <a:rPr lang="en-US" dirty="0"/>
              <a:t> </a:t>
            </a:r>
          </a:p>
          <a:p>
            <a:r>
              <a:rPr lang="en-US" dirty="0" err="1"/>
              <a:t>Hópsjóðurinn</a:t>
            </a:r>
            <a:r>
              <a:rPr lang="en-US" dirty="0"/>
              <a:t>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CC197-98DF-4AFC-B9F9-3DCBDF7BAE76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75017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Og </a:t>
            </a:r>
            <a:r>
              <a:rPr lang="en-US" dirty="0" err="1"/>
              <a:t>talandi</a:t>
            </a:r>
            <a:r>
              <a:rPr lang="en-US" dirty="0"/>
              <a:t> um </a:t>
            </a:r>
            <a:r>
              <a:rPr lang="en-US" dirty="0" err="1"/>
              <a:t>allan</a:t>
            </a:r>
            <a:r>
              <a:rPr lang="en-US" dirty="0"/>
              <a:t> </a:t>
            </a:r>
            <a:r>
              <a:rPr lang="en-US" dirty="0" err="1"/>
              <a:t>aldur</a:t>
            </a:r>
            <a:r>
              <a:rPr lang="en-US" dirty="0"/>
              <a:t> í </a:t>
            </a:r>
            <a:r>
              <a:rPr lang="en-US" dirty="0" err="1"/>
              <a:t>stjórn</a:t>
            </a:r>
            <a:r>
              <a:rPr lang="en-US" dirty="0"/>
              <a:t> og á </a:t>
            </a:r>
            <a:r>
              <a:rPr lang="en-US" dirty="0" err="1"/>
              <a:t>stjórnarfundum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Dana </a:t>
            </a:r>
            <a:r>
              <a:rPr lang="en-US" dirty="0" err="1"/>
              <a:t>yngsti</a:t>
            </a:r>
            <a:r>
              <a:rPr lang="en-US" dirty="0"/>
              <a:t> </a:t>
            </a:r>
            <a:r>
              <a:rPr lang="en-US" dirty="0" err="1"/>
              <a:t>stjórnarmaðurinn</a:t>
            </a:r>
            <a:r>
              <a:rPr lang="en-US" dirty="0"/>
              <a:t> </a:t>
            </a:r>
            <a:r>
              <a:rPr lang="en-US" dirty="0" err="1"/>
              <a:t>okkar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langyngsta</a:t>
            </a:r>
            <a:r>
              <a:rPr lang="en-US" dirty="0"/>
              <a:t> </a:t>
            </a:r>
            <a:r>
              <a:rPr lang="en-US" dirty="0" err="1"/>
              <a:t>áheyrnarfulltrúann</a:t>
            </a:r>
            <a:r>
              <a:rPr lang="en-US" dirty="0"/>
              <a:t> En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litla</a:t>
            </a:r>
            <a:r>
              <a:rPr lang="en-US" dirty="0"/>
              <a:t> </a:t>
            </a:r>
            <a:r>
              <a:rPr lang="en-US" dirty="0" err="1"/>
              <a:t>kemur</a:t>
            </a:r>
            <a:r>
              <a:rPr lang="en-US" dirty="0"/>
              <a:t> </a:t>
            </a:r>
            <a:r>
              <a:rPr lang="en-US" dirty="0" err="1"/>
              <a:t>einstaka</a:t>
            </a:r>
            <a:r>
              <a:rPr lang="en-US" dirty="0"/>
              <a:t> </a:t>
            </a:r>
            <a:r>
              <a:rPr lang="en-US" dirty="0" err="1"/>
              <a:t>sinnum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á </a:t>
            </a:r>
            <a:r>
              <a:rPr lang="en-US" dirty="0" err="1"/>
              <a:t>stjórnarfundi</a:t>
            </a:r>
            <a:r>
              <a:rPr lang="en-US" dirty="0"/>
              <a:t> og </a:t>
            </a:r>
            <a:r>
              <a:rPr lang="en-US" dirty="0" err="1"/>
              <a:t>lækkar</a:t>
            </a:r>
            <a:r>
              <a:rPr lang="en-US" dirty="0"/>
              <a:t> </a:t>
            </a:r>
            <a:r>
              <a:rPr lang="en-US" dirty="0" err="1"/>
              <a:t>meðaladurinn</a:t>
            </a:r>
            <a:r>
              <a:rPr lang="en-US" dirty="0"/>
              <a:t> </a:t>
            </a:r>
            <a:r>
              <a:rPr lang="en-US" dirty="0" err="1"/>
              <a:t>þar</a:t>
            </a:r>
            <a:r>
              <a:rPr lang="en-US" dirty="0"/>
              <a:t> </a:t>
            </a:r>
            <a:r>
              <a:rPr lang="en-US" dirty="0" err="1"/>
              <a:t>töluvert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Þær</a:t>
            </a:r>
            <a:r>
              <a:rPr lang="en-US" dirty="0"/>
              <a:t>  </a:t>
            </a:r>
            <a:r>
              <a:rPr lang="en-US" dirty="0" err="1"/>
              <a:t>kom</a:t>
            </a:r>
            <a:r>
              <a:rPr lang="en-US" dirty="0"/>
              <a:t> ekki </a:t>
            </a:r>
            <a:r>
              <a:rPr lang="en-US" dirty="0" err="1"/>
              <a:t>hingað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okkur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dottlu</a:t>
            </a:r>
            <a:r>
              <a:rPr lang="en-US" dirty="0"/>
              <a:t> og </a:t>
            </a:r>
            <a:r>
              <a:rPr lang="en-US" dirty="0" err="1"/>
              <a:t>biðja</a:t>
            </a:r>
            <a:r>
              <a:rPr lang="en-US" dirty="0"/>
              <a:t> bara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heilsa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E0E70-7832-47E4-85B8-BBE19CC027F5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87976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E0E70-7832-47E4-85B8-BBE19CC027F5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9038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9258B-B429-7D28-FA2E-7D062B975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3C67D-81FE-8389-E258-7BAE9D559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C3284-8AA2-92F6-8212-46E670F2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9840-B72B-4EF4-8975-EA3D7CEA556B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9DD9C-28C8-1847-C445-4C62CC92C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BF1DE-0203-F760-B775-166CEB68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4C2-86A8-4AE4-89E1-B6528C97E17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1773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058DF-0F39-7448-BE82-569B7892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6ED9F-056D-D015-E7A8-B3A1F0E31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6CEB0-832D-1B7E-9991-F3375616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9840-B72B-4EF4-8975-EA3D7CEA556B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01FA7-7D8B-97BB-7944-DA0BEF88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69A1B-756E-8197-C9CC-9453EB68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4C2-86A8-4AE4-89E1-B6528C97E17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0915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ED9F8-6403-27B2-25A1-54FD7BF91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ABC3E-92F2-9EEB-D371-D82515A6D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B6B59-F38D-3023-6DA6-5D619BF3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9840-B72B-4EF4-8975-EA3D7CEA556B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BBF4A-4314-5762-6A8F-1CB7CEEF3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50E84-A3DA-4E6F-976C-4B6E9400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4C2-86A8-4AE4-89E1-B6528C97E17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0215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5DCC-6B3A-32FB-8558-A8180BF6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7247C-F762-E5C4-BA87-7C396A76F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60093-F617-3E74-CE35-F4E8D75A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9840-B72B-4EF4-8975-EA3D7CEA556B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072E2-9463-F472-1D54-E4EE94DFE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0911E-D03D-E8AD-28F9-183CBC71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4C2-86A8-4AE4-89E1-B6528C97E17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5610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C62A-34C8-B44C-9FE3-8997D476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26140-E456-AF90-0FE8-57FA08AA5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FFBEE-EA50-1F7C-4EED-DD4D9AAC8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9840-B72B-4EF4-8975-EA3D7CEA556B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5E1DF-D956-D11F-8C89-BFB94C0E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AD1C0-FF49-66A3-9876-A6CA2CB8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4C2-86A8-4AE4-89E1-B6528C97E17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1463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7ACD4-9AD1-4B37-0E0E-658AB3F8A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9904-51A2-0763-96EB-E7F3367A7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9BD72-EC52-80BC-AB51-0547AD59A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B85E7-AC17-AE27-3DE6-94CC342AA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9840-B72B-4EF4-8975-EA3D7CEA556B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5C877-AA4C-DDED-DFDA-09AA5ABA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95FD9-EFEC-6E46-CCCA-50CF9C26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4C2-86A8-4AE4-89E1-B6528C97E17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3225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8FEFD-3F3A-9186-0766-7BA6AFB1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474DB-1B47-3628-2C8D-40E4A82F4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29F8E-0BF8-77B1-CD70-495D5F75E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744BC-810F-69FD-CC93-2007ED03C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E44DBB-C37A-25FD-F350-DD49E4905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675D9-E2E5-0A34-B64A-F1DFEA40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9840-B72B-4EF4-8975-EA3D7CEA556B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5DDC42-6283-7942-6BCE-32DC5876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E12951-DCE5-1E62-367E-FB2D4D86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4C2-86A8-4AE4-89E1-B6528C97E17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6954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252F-7EF8-8586-9C1C-E34EEB1F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81A349-020C-B24D-9A57-B1CEED282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9840-B72B-4EF4-8975-EA3D7CEA556B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38EEC-AD4B-EAE7-0704-0B7A1ECC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72EB9-FCAC-9E30-748A-87AEFAD8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4C2-86A8-4AE4-89E1-B6528C97E17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5992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33C959-5DA7-EBB1-0DA3-81027F22A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9840-B72B-4EF4-8975-EA3D7CEA556B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2F3CC-96FB-5156-8D34-5F7893A6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5AA22-E165-883F-D3F4-51EA1852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4C2-86A8-4AE4-89E1-B6528C97E17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594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9E3B-F37B-E88B-CEB2-FE1A33B41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AD012-E809-38AE-041F-4E0BD732D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2FC43-30BC-EA33-FFF9-AD100F27E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1012D-7EE8-4C3A-3D9A-FDEF1640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9840-B72B-4EF4-8975-EA3D7CEA556B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CCEF8-5B9E-A0F8-AE91-1E354262C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DF303-C3D3-B721-0232-2008B6C3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4C2-86A8-4AE4-89E1-B6528C97E17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6370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25568-6B0D-4AF7-B661-64CF58C2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9F37C6-D9A5-A19A-AC85-7710DDCFE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F4A7E-55EF-DDAF-B29F-BB3D2EC58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5A3B8-6698-597B-3945-2F962372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9840-B72B-4EF4-8975-EA3D7CEA556B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6984B-C1F1-70D5-057E-F8BB0939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6011B-F2DA-38E6-BD18-0266543F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94C2-86A8-4AE4-89E1-B6528C97E17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0531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69854D-2728-7E79-FC03-95763A1D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5F257-BEE2-9757-C08B-2AEBAF7DA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F1F7F-E2DC-2928-CADB-447357C32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B9840-B72B-4EF4-8975-EA3D7CEA556B}" type="datetimeFigureOut">
              <a:rPr lang="is-IS" smtClean="0"/>
              <a:t>19.11.2025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4C01-FD45-744A-5A05-0952D30FE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CEFEE-F1B7-DB8C-C468-43E542819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194C2-86A8-4AE4-89E1-B6528C97E17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4638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02B1-9F5E-DA42-29C9-9E02774FB4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Stamos</a:t>
            </a:r>
            <a:endParaRPr lang="is-IS" dirty="0"/>
          </a:p>
        </p:txBody>
      </p:sp>
      <p:pic>
        <p:nvPicPr>
          <p:cNvPr id="5" name="Picture 4" descr="A green triangle with black text&#10;&#10;AI-generated content may be incorrect.">
            <a:extLst>
              <a:ext uri="{FF2B5EF4-FFF2-40B4-BE49-F238E27FC236}">
                <a16:creationId xmlns:a16="http://schemas.microsoft.com/office/drawing/2014/main" id="{22724210-6E1C-6529-9759-39911F4B8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43" y="1277765"/>
            <a:ext cx="5141706" cy="397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53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050DA-2853-3EDC-9247-670F0D233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1919037"/>
            <a:ext cx="4958966" cy="4212047"/>
          </a:xfrm>
        </p:spPr>
        <p:txBody>
          <a:bodyPr>
            <a:normAutofit/>
          </a:bodyPr>
          <a:lstStyle/>
          <a:p>
            <a:endParaRPr lang="is-IS" sz="2000" dirty="0"/>
          </a:p>
          <a:p>
            <a:r>
              <a:rPr lang="is-IS" dirty="0">
                <a:solidFill>
                  <a:schemeClr val="accent3"/>
                </a:solidFill>
              </a:rPr>
              <a:t>Starfsmannafélag Mosfellsbæjar var stofnað    3. apríl 1975  </a:t>
            </a:r>
          </a:p>
          <a:p>
            <a:r>
              <a:rPr lang="is-IS" dirty="0">
                <a:solidFill>
                  <a:schemeClr val="accent3"/>
                </a:solidFill>
              </a:rPr>
              <a:t>Stofnfélagar voru 21</a:t>
            </a:r>
          </a:p>
          <a:p>
            <a:r>
              <a:rPr lang="is-IS" dirty="0">
                <a:solidFill>
                  <a:schemeClr val="accent3"/>
                </a:solidFill>
              </a:rPr>
              <a:t>Núna eru félagsmenn um 600 </a:t>
            </a:r>
            <a:endParaRPr lang="en-US" dirty="0">
              <a:solidFill>
                <a:schemeClr val="accent3"/>
              </a:solidFill>
            </a:endParaRPr>
          </a:p>
          <a:p>
            <a:endParaRPr lang="en-US" dirty="0"/>
          </a:p>
          <a:p>
            <a:endParaRPr lang="is-IS" sz="2000" dirty="0"/>
          </a:p>
        </p:txBody>
      </p:sp>
      <p:pic>
        <p:nvPicPr>
          <p:cNvPr id="5" name="Picture 4" descr="A green triangle with black text&#10;&#10;AI-generated content may be incorrect.">
            <a:extLst>
              <a:ext uri="{FF2B5EF4-FFF2-40B4-BE49-F238E27FC236}">
                <a16:creationId xmlns:a16="http://schemas.microsoft.com/office/drawing/2014/main" id="{D2DBD286-9E1A-0FDE-A96E-AD9F979B2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7" y="2213311"/>
            <a:ext cx="4788505" cy="3699120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92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9525FE-329A-007A-264C-65CFCAED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7FDE80-E30A-0079-4A44-D19594D9DA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2069" y="653144"/>
            <a:ext cx="6609805" cy="5277394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E832A3C-2683-E113-AA02-4A1C2BD510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14754" y="653143"/>
            <a:ext cx="4846320" cy="589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0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F9B5B6-FDF4-C836-82A8-7F67B9D1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8"/>
            <a:ext cx="9392421" cy="335972"/>
          </a:xfrm>
        </p:spPr>
        <p:txBody>
          <a:bodyPr>
            <a:normAutofit fontScale="90000"/>
          </a:bodyPr>
          <a:lstStyle/>
          <a:p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46C61-6794-617C-0ACD-BD536922B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1780674"/>
            <a:ext cx="4958966" cy="43354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dirty="0" err="1">
                <a:solidFill>
                  <a:schemeClr val="accent3"/>
                </a:solidFill>
              </a:rPr>
              <a:t>Fjölbreyttur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hópur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starfsmanna</a:t>
            </a:r>
            <a:r>
              <a:rPr lang="en-US" dirty="0">
                <a:solidFill>
                  <a:schemeClr val="accent3"/>
                </a:solidFill>
              </a:rPr>
              <a:t> </a:t>
            </a:r>
          </a:p>
          <a:p>
            <a:r>
              <a:rPr lang="en-US" dirty="0" err="1">
                <a:solidFill>
                  <a:schemeClr val="accent3"/>
                </a:solidFill>
              </a:rPr>
              <a:t>Félagsmenn</a:t>
            </a:r>
            <a:r>
              <a:rPr lang="en-US" dirty="0">
                <a:solidFill>
                  <a:schemeClr val="accent3"/>
                </a:solidFill>
              </a:rPr>
              <a:t> í </a:t>
            </a:r>
            <a:r>
              <a:rPr lang="en-US" dirty="0" err="1">
                <a:solidFill>
                  <a:schemeClr val="accent3"/>
                </a:solidFill>
              </a:rPr>
              <a:t>öllum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stofnunum</a:t>
            </a:r>
            <a:r>
              <a:rPr lang="en-US" dirty="0">
                <a:solidFill>
                  <a:schemeClr val="accent3"/>
                </a:solidFill>
              </a:rPr>
              <a:t> Mosfellsbæjar</a:t>
            </a:r>
          </a:p>
          <a:p>
            <a:r>
              <a:rPr lang="en-US" dirty="0" err="1">
                <a:solidFill>
                  <a:schemeClr val="accent3"/>
                </a:solidFill>
              </a:rPr>
              <a:t>Starfsstaðir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US" dirty="0" err="1">
                <a:solidFill>
                  <a:schemeClr val="accent3"/>
                </a:solidFill>
              </a:rPr>
              <a:t>Trúnaðarmenn</a:t>
            </a: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4" name="Picture 3" descr="A green triangle with black text&#10;&#10;AI-generated content may be incorrect.">
            <a:extLst>
              <a:ext uri="{FF2B5EF4-FFF2-40B4-BE49-F238E27FC236}">
                <a16:creationId xmlns:a16="http://schemas.microsoft.com/office/drawing/2014/main" id="{1334BFC9-575D-9097-55F2-C28897C5B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7" y="2213311"/>
            <a:ext cx="4788505" cy="369912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A9CBA-F327-8344-0FA8-BFDA0232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3"/>
                </a:solidFill>
              </a:rPr>
              <a:t>Almenn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Verkefni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Skrifstofu</a:t>
            </a:r>
            <a:r>
              <a:rPr lang="en-US" dirty="0">
                <a:solidFill>
                  <a:schemeClr val="accent3"/>
                </a:solidFill>
              </a:rPr>
              <a:t> og </a:t>
            </a:r>
            <a:r>
              <a:rPr lang="en-US" dirty="0" err="1">
                <a:solidFill>
                  <a:schemeClr val="accent3"/>
                </a:solidFill>
              </a:rPr>
              <a:t>Stjórnar</a:t>
            </a:r>
            <a:endParaRPr lang="is-IS" dirty="0">
              <a:solidFill>
                <a:schemeClr val="accent3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D95FD-9B9D-61F3-0B73-6CEAC788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endParaRPr lang="en-US" sz="100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3464F60-444A-C3CE-C17B-81A2782970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952922"/>
              </p:ext>
            </p:extLst>
          </p:nvPr>
        </p:nvGraphicFramePr>
        <p:xfrm>
          <a:off x="1137034" y="2198362"/>
          <a:ext cx="4958966" cy="3917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483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3DD5DD-9D7D-D22C-4AE6-8436D95D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Sjóðir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CF00C0-C0C5-EF5E-D2C6-7051EABC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00" kern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F25C2F5-38E7-ACC5-4AA4-0581D8E2D9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046869"/>
              </p:ext>
            </p:extLst>
          </p:nvPr>
        </p:nvGraphicFramePr>
        <p:xfrm>
          <a:off x="623087" y="579473"/>
          <a:ext cx="10945825" cy="422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613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holding a baby&#10;&#10;AI-generated content may be incorrect.">
            <a:extLst>
              <a:ext uri="{FF2B5EF4-FFF2-40B4-BE49-F238E27FC236}">
                <a16:creationId xmlns:a16="http://schemas.microsoft.com/office/drawing/2014/main" id="{D38B804B-5EA2-7640-9989-33471DF0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8" r="1" b="37876"/>
          <a:stretch>
            <a:fillRect/>
          </a:stretch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D76135-8080-878E-5FB4-4F01A71D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61" y="1590233"/>
            <a:ext cx="3484222" cy="21031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chemeClr val="accent3"/>
                </a:solidFill>
              </a:rPr>
              <a:t>Yngsti</a:t>
            </a:r>
            <a:r>
              <a:rPr lang="en-US" sz="3600" dirty="0">
                <a:solidFill>
                  <a:schemeClr val="accent3"/>
                </a:solidFill>
              </a:rPr>
              <a:t> og </a:t>
            </a:r>
            <a:r>
              <a:rPr lang="en-US" sz="3600" dirty="0" err="1">
                <a:solidFill>
                  <a:schemeClr val="accent3"/>
                </a:solidFill>
              </a:rPr>
              <a:t>nýjasti</a:t>
            </a:r>
            <a:r>
              <a:rPr lang="en-US" sz="3600" dirty="0">
                <a:solidFill>
                  <a:schemeClr val="accent3"/>
                </a:solidFill>
              </a:rPr>
              <a:t> </a:t>
            </a:r>
            <a:r>
              <a:rPr lang="en-US" sz="3600" dirty="0" err="1">
                <a:solidFill>
                  <a:schemeClr val="accent3"/>
                </a:solidFill>
              </a:rPr>
              <a:t>meðlimur</a:t>
            </a:r>
            <a:r>
              <a:rPr lang="en-US" sz="3600" dirty="0">
                <a:solidFill>
                  <a:schemeClr val="accent3"/>
                </a:solidFill>
              </a:rPr>
              <a:t> í </a:t>
            </a:r>
            <a:r>
              <a:rPr lang="en-US" sz="3600" dirty="0" err="1">
                <a:solidFill>
                  <a:schemeClr val="accent3"/>
                </a:solidFill>
              </a:rPr>
              <a:t>stjórnin</a:t>
            </a:r>
            <a:r>
              <a:rPr lang="en-US" sz="3600" dirty="0">
                <a:solidFill>
                  <a:schemeClr val="accent3"/>
                </a:solidFill>
              </a:rPr>
              <a:t> </a:t>
            </a:r>
            <a:r>
              <a:rPr lang="en-US" sz="3600" dirty="0" err="1">
                <a:solidFill>
                  <a:schemeClr val="accent3"/>
                </a:solidFill>
              </a:rPr>
              <a:t>senda</a:t>
            </a:r>
            <a:r>
              <a:rPr lang="en-US" sz="3600" dirty="0">
                <a:solidFill>
                  <a:schemeClr val="accent3"/>
                </a:solidFill>
              </a:rPr>
              <a:t> </a:t>
            </a:r>
            <a:r>
              <a:rPr lang="en-US" sz="3600" dirty="0" err="1">
                <a:solidFill>
                  <a:schemeClr val="accent3"/>
                </a:solidFill>
              </a:rPr>
              <a:t>kveðjur</a:t>
            </a:r>
            <a:r>
              <a:rPr lang="en-US" sz="3600" dirty="0">
                <a:solidFill>
                  <a:schemeClr val="accent3"/>
                </a:solidFill>
              </a:rPr>
              <a:t>  </a:t>
            </a:r>
            <a:r>
              <a:rPr lang="en-US" sz="3600" dirty="0">
                <a:solidFill>
                  <a:schemeClr val="accent3"/>
                </a:solidFill>
                <a:sym typeface="Wingdings" panose="05000000000000000000" pitchFamily="2" charset="2"/>
              </a:rPr>
              <a:t> </a:t>
            </a:r>
            <a:endParaRPr lang="en-US" sz="3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4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31010CB-6E01-95E6-2D69-23BD59459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528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70405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5542</TotalTime>
  <Words>649</Words>
  <Application>Microsoft Office PowerPoint</Application>
  <PresentationFormat>Widescreen</PresentationFormat>
  <Paragraphs>112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Office Theme</vt:lpstr>
      <vt:lpstr>Stamos</vt:lpstr>
      <vt:lpstr>PowerPoint Presentation</vt:lpstr>
      <vt:lpstr>PowerPoint Presentation</vt:lpstr>
      <vt:lpstr>PowerPoint Presentation</vt:lpstr>
      <vt:lpstr>Almenn Verkefni Skrifstofu og Stjórnar</vt:lpstr>
      <vt:lpstr>Sjóðir</vt:lpstr>
      <vt:lpstr>Yngsti og nýjasti meðlimur í stjórnin senda kveðjur  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Edda Davíðsdóttir</dc:creator>
  <cp:lastModifiedBy>Anna Guðný Guðmundsdóttir</cp:lastModifiedBy>
  <cp:revision>3</cp:revision>
  <cp:lastPrinted>2025-11-18T17:22:59Z</cp:lastPrinted>
  <dcterms:created xsi:type="dcterms:W3CDTF">2025-11-16T12:40:33Z</dcterms:created>
  <dcterms:modified xsi:type="dcterms:W3CDTF">2025-11-20T11:27:01Z</dcterms:modified>
</cp:coreProperties>
</file>