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8422-3403-234C-6BDF-0FA09EBA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F624F-EAA5-1039-9E78-B82415F6A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7534-27D1-C06E-F42D-459DB2C7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6CFE-3669-9F94-502A-8393716B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4ACB-3C85-012E-AC2F-17C1C8A0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355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BCFE-16F1-3C2C-E11F-AC1F2F46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2AFBA-10AD-7257-15C4-84EDCCA4F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10888-F856-A009-FC4D-C12C992A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8EEB-82D0-7D5A-D64B-50D958EC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396C-FBFD-AAFA-4AB5-E22D4E95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6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9374D-6E18-F7AE-550A-DEC35C658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ADAB-C323-C2F6-233F-6B80B379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3F0B-9F79-AB4F-F069-876B467B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8B4F-F2D5-85A4-07FE-49031D7F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7BB5-88DF-650F-5446-CCFFEA0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84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3B41-AA31-49D0-286B-1AB580E9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2993B-037E-8954-5623-070D5F38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78F63-8A57-5C3A-9953-1EDC3F08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A0FC-503C-FE04-71D4-9D13DA6D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248B0-00CB-ADCD-7EF2-FCAB77C4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169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0263-C853-2337-34D9-AE42E6C9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6C9D-C754-227F-1755-B8EB95B68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451E-2C16-4F3E-9CC8-7574F38E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D710-6EB5-F4E6-FF29-1C00FDED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BC89-3143-5ACD-AC0D-082DCD52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15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FF58-A535-EC93-3756-C8E566ED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18F4-3F16-FA31-D5C1-C0DE6C7DA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54EF7-4294-3A7D-A723-6EED6AD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5A9D3-9E42-ECAA-E045-A5202F11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AD098-862A-6BF1-04E1-2381F4BD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83C9-C58A-FE55-B74C-66F1382F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51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7142-4BED-2E77-8EE4-D383B7FA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AEC20-FE24-D6F5-6002-7CAEF0D7A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1B201-253D-F605-3BB6-05F762710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8E93B-F72C-8916-C9E7-13A9EE81E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67678-875B-7A97-8B37-6F8B08EE5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3895D-E840-1DDE-5D38-552FEBF8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A495C-1B64-F8CD-E84A-065CCF09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28CE8-8037-8DB9-2FF8-BBF02013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16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EE77-AF41-8383-793A-F648467D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1FEC4-FAAE-0800-1C9E-DA392213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BD6EA-9E96-8746-0C31-BCA35A7E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9267B-9BF7-D95E-FF6A-D73E8DC2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716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E1B9A-EB22-0471-78B7-E6BC444C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06880-C3C4-3A85-8F7B-79917FE5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60853-C067-611A-1ED2-C9B1D780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93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7F36-043B-14F5-F100-A1671D9D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FDCE-98C6-502F-4DC7-D8488799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8970D-3E36-85C8-4445-4B23D022A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EE04D-7FE6-1C37-825B-3909FFAB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18F5-6E4D-CF21-1D23-213405BF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E83BD-D3F2-D8BA-58E7-CA039E66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406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555B-E8CA-6B32-7366-1A981945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8EA483-3207-9F0F-5CE8-1C9E082A8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55DDA-DB51-AD55-46B6-845E089C6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14A8C-A538-97F3-EAD8-1DBC4DC1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C9459-0553-1C9E-8342-C21E3CEC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25472-1E06-93A6-BCE6-28491240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295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E0052-B5BD-4D12-C73E-786CA594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2277B-3F29-63C4-BF46-46C87626B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83A6-5C2D-875D-7DF5-67A1A4E58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85384-52D2-48E2-A75C-056638565231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135B-39D0-F683-9B16-3449B514E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2894-CA99-DDC1-868C-BC38DC6CF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F9529-CB7F-41FD-8BBC-55F791B10A4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926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8141869B-33E9-7DDB-7B56-23D372C1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2" b="10631"/>
          <a:stretch>
            <a:fillRect/>
          </a:stretch>
        </p:blipFill>
        <p:spPr>
          <a:xfrm>
            <a:off x="10411" y="-7621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63219" y="-1252908"/>
            <a:ext cx="4065561" cy="12192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464116" y="322049"/>
            <a:ext cx="3067943" cy="240860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0392" y="4172881"/>
            <a:ext cx="7154743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9E871-2FB6-2C30-D451-B18D9EEA6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0628" y="2022557"/>
            <a:ext cx="4695702" cy="4300648"/>
          </a:xfrm>
        </p:spPr>
        <p:txBody>
          <a:bodyPr>
            <a:normAutofit/>
          </a:bodyPr>
          <a:lstStyle/>
          <a:p>
            <a:pPr algn="l"/>
            <a:r>
              <a:rPr lang="is-IS" sz="3600" dirty="0">
                <a:solidFill>
                  <a:srgbClr val="FFFFFF"/>
                </a:solidFill>
              </a:rPr>
              <a:t>Starfsmannafélag</a:t>
            </a:r>
            <a:br>
              <a:rPr lang="is-IS" sz="3600" dirty="0">
                <a:solidFill>
                  <a:srgbClr val="FFFFFF"/>
                </a:solidFill>
              </a:rPr>
            </a:br>
            <a:r>
              <a:rPr lang="is-IS" sz="3600" dirty="0">
                <a:solidFill>
                  <a:srgbClr val="FFFFFF"/>
                </a:solidFill>
              </a:rPr>
              <a:t>Garðabæjar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25199-6D6D-61EE-F91E-3E460EB70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8" y="6595173"/>
            <a:ext cx="4849044" cy="1183602"/>
          </a:xfrm>
        </p:spPr>
        <p:txBody>
          <a:bodyPr>
            <a:normAutofit/>
          </a:bodyPr>
          <a:lstStyle/>
          <a:p>
            <a:pPr algn="l"/>
            <a:endParaRPr lang="is-IS" sz="20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06736" y="-7619"/>
            <a:ext cx="995654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848DA063-998D-8DBE-EB29-39E3CDAD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478"/>
          <a:stretch>
            <a:fillRect/>
          </a:stretch>
        </p:blipFill>
        <p:spPr>
          <a:xfrm>
            <a:off x="250391" y="-85804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F6F3D6-EE0C-D128-6E5A-C9CE7AAFE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89E3AD-69BA-4443-0789-E0A8BA171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430" b="12081"/>
          <a:stretch>
            <a:fillRect/>
          </a:stretch>
        </p:blipFill>
        <p:spPr>
          <a:xfrm>
            <a:off x="36798" y="30837"/>
            <a:ext cx="6094850" cy="3427718"/>
          </a:xfrm>
          <a:prstGeom prst="rect">
            <a:avLst/>
          </a:prstGeom>
          <a:noFill/>
        </p:spPr>
      </p:pic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2D2A2E5F-6FFD-F33F-DF7F-56568B51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98" r="13018" b="1"/>
          <a:stretch>
            <a:fillRect/>
          </a:stretch>
        </p:blipFill>
        <p:spPr>
          <a:xfrm>
            <a:off x="6166922" y="-1051560"/>
            <a:ext cx="5901186" cy="8663868"/>
          </a:xfrm>
          <a:prstGeom prst="rect">
            <a:avLst/>
          </a:prstGeom>
        </p:spPr>
      </p:pic>
      <p:pic>
        <p:nvPicPr>
          <p:cNvPr id="6" name="Picture 5" descr="A picture containing outdoor, sky, grass, building&#10;&#10;Description automatically generated">
            <a:extLst>
              <a:ext uri="{FF2B5EF4-FFF2-40B4-BE49-F238E27FC236}">
                <a16:creationId xmlns:a16="http://schemas.microsoft.com/office/drawing/2014/main" id="{256C0A66-FE46-C3AC-CD21-074170B069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13" r="13652"/>
          <a:stretch>
            <a:fillRect/>
          </a:stretch>
        </p:blipFill>
        <p:spPr>
          <a:xfrm>
            <a:off x="23256" y="3429000"/>
            <a:ext cx="6143666" cy="43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Starfsmannafélag Garðabæjar</vt:lpstr>
      <vt:lpstr>PowerPoint Presentation</vt:lpstr>
      <vt:lpstr>PowerPoint Presentation</vt:lpstr>
      <vt:lpstr>PowerPoint Presentation</vt:lpstr>
    </vt:vector>
  </TitlesOfParts>
  <Company>Gardabaer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Gunnar Hrafn Gunnarsson</dc:creator>
  <cp:lastModifiedBy>Anna Guðný Guðmundsdóttir</cp:lastModifiedBy>
  <cp:revision>1</cp:revision>
  <dcterms:created xsi:type="dcterms:W3CDTF">2025-11-18T21:11:22Z</dcterms:created>
  <dcterms:modified xsi:type="dcterms:W3CDTF">2025-11-20T11:27:38Z</dcterms:modified>
</cp:coreProperties>
</file>