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82" r:id="rId7"/>
    <p:sldId id="286" r:id="rId8"/>
    <p:sldId id="259" r:id="rId9"/>
    <p:sldId id="283" r:id="rId10"/>
    <p:sldId id="261" r:id="rId11"/>
    <p:sldId id="262" r:id="rId12"/>
    <p:sldId id="280" r:id="rId13"/>
    <p:sldId id="268" r:id="rId14"/>
    <p:sldId id="269" r:id="rId15"/>
    <p:sldId id="270" r:id="rId16"/>
    <p:sldId id="272" r:id="rId17"/>
    <p:sldId id="267" r:id="rId18"/>
    <p:sldId id="277" r:id="rId19"/>
    <p:sldId id="275" r:id="rId20"/>
    <p:sldId id="263" r:id="rId21"/>
    <p:sldId id="265" r:id="rId22"/>
    <p:sldId id="266" r:id="rId23"/>
    <p:sldId id="271" r:id="rId24"/>
    <p:sldId id="273" r:id="rId25"/>
    <p:sldId id="274" r:id="rId26"/>
    <p:sldId id="278" r:id="rId27"/>
    <p:sldId id="279" r:id="rId28"/>
    <p:sldId id="285" r:id="rId29"/>
    <p:sldId id="281" r:id="rId30"/>
    <p:sldId id="276" r:id="rId31"/>
    <p:sldId id="287" r:id="rId32"/>
    <p:sldId id="288" r:id="rId33"/>
    <p:sldId id="289" r:id="rId34"/>
    <p:sldId id="290" r:id="rId35"/>
    <p:sldId id="291" r:id="rId36"/>
    <p:sldId id="292" r:id="rId37"/>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9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8F57D-DE5B-45E3-993B-5784AF7BCDB8}" v="428" dt="2025-11-18T17:24:04.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3" d="2"/>
        <a:sy n="3" d="2"/>
      </p:scale>
      <p:origin x="-6" y="-1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Ólöf Jónsdóttir" userId="d0135ca7-0c76-4412-8a89-842f392ca0ff" providerId="ADAL" clId="{054306CB-3705-4390-8DB9-D65DB8DEF39A}"/>
    <pc:docChg chg="undo custSel addSld delSld modSld sldOrd">
      <pc:chgData name="Marta Ólöf Jónsdóttir" userId="d0135ca7-0c76-4412-8a89-842f392ca0ff" providerId="ADAL" clId="{054306CB-3705-4390-8DB9-D65DB8DEF39A}" dt="2025-11-18T17:24:04.897" v="5005" actId="20577"/>
      <pc:docMkLst>
        <pc:docMk/>
      </pc:docMkLst>
      <pc:sldChg chg="modSp mod">
        <pc:chgData name="Marta Ólöf Jónsdóttir" userId="d0135ca7-0c76-4412-8a89-842f392ca0ff" providerId="ADAL" clId="{054306CB-3705-4390-8DB9-D65DB8DEF39A}" dt="2025-11-18T14:49:24.680" v="2147" actId="1076"/>
        <pc:sldMkLst>
          <pc:docMk/>
          <pc:sldMk cId="3664260860" sldId="256"/>
        </pc:sldMkLst>
        <pc:picChg chg="mod">
          <ac:chgData name="Marta Ólöf Jónsdóttir" userId="d0135ca7-0c76-4412-8a89-842f392ca0ff" providerId="ADAL" clId="{054306CB-3705-4390-8DB9-D65DB8DEF39A}" dt="2025-11-18T14:49:24.680" v="2147" actId="1076"/>
          <ac:picMkLst>
            <pc:docMk/>
            <pc:sldMk cId="3664260860" sldId="256"/>
            <ac:picMk id="5" creationId="{400C21AE-50E7-4388-F4A7-1EA69C07AF97}"/>
          </ac:picMkLst>
        </pc:picChg>
      </pc:sldChg>
      <pc:sldChg chg="addSp delSp modSp mod modTransition">
        <pc:chgData name="Marta Ólöf Jónsdóttir" userId="d0135ca7-0c76-4412-8a89-842f392ca0ff" providerId="ADAL" clId="{054306CB-3705-4390-8DB9-D65DB8DEF39A}" dt="2025-11-18T15:56:16.979" v="3688" actId="1582"/>
        <pc:sldMkLst>
          <pc:docMk/>
          <pc:sldMk cId="1707894499" sldId="258"/>
        </pc:sldMkLst>
        <pc:spChg chg="mod">
          <ac:chgData name="Marta Ólöf Jónsdóttir" userId="d0135ca7-0c76-4412-8a89-842f392ca0ff" providerId="ADAL" clId="{054306CB-3705-4390-8DB9-D65DB8DEF39A}" dt="2025-11-18T14:49:54.696" v="2152" actId="20577"/>
          <ac:spMkLst>
            <pc:docMk/>
            <pc:sldMk cId="1707894499" sldId="258"/>
            <ac:spMk id="2" creationId="{3635DBAD-ED5A-EE71-2F50-1B1877016A33}"/>
          </ac:spMkLst>
        </pc:spChg>
        <pc:spChg chg="del">
          <ac:chgData name="Marta Ólöf Jónsdóttir" userId="d0135ca7-0c76-4412-8a89-842f392ca0ff" providerId="ADAL" clId="{054306CB-3705-4390-8DB9-D65DB8DEF39A}" dt="2025-11-18T15:55:38.185" v="3680" actId="21"/>
          <ac:spMkLst>
            <pc:docMk/>
            <pc:sldMk cId="1707894499" sldId="258"/>
            <ac:spMk id="8" creationId="{D5064122-43CE-F98E-E291-B90BEC7AFE14}"/>
          </ac:spMkLst>
        </pc:spChg>
        <pc:spChg chg="add del mod">
          <ac:chgData name="Marta Ólöf Jónsdóttir" userId="d0135ca7-0c76-4412-8a89-842f392ca0ff" providerId="ADAL" clId="{054306CB-3705-4390-8DB9-D65DB8DEF39A}" dt="2025-11-18T15:55:33.200" v="3679" actId="21"/>
          <ac:spMkLst>
            <pc:docMk/>
            <pc:sldMk cId="1707894499" sldId="258"/>
            <ac:spMk id="10" creationId="{6E95CA41-3AFC-D010-F9C4-8FC93F2C39A5}"/>
          </ac:spMkLst>
        </pc:spChg>
        <pc:spChg chg="add mod">
          <ac:chgData name="Marta Ólöf Jónsdóttir" userId="d0135ca7-0c76-4412-8a89-842f392ca0ff" providerId="ADAL" clId="{054306CB-3705-4390-8DB9-D65DB8DEF39A}" dt="2025-11-18T15:56:16.979" v="3688" actId="1582"/>
          <ac:spMkLst>
            <pc:docMk/>
            <pc:sldMk cId="1707894499" sldId="258"/>
            <ac:spMk id="13" creationId="{DA307833-3635-4BC3-F4D3-12E793DB1533}"/>
          </ac:spMkLst>
        </pc:spChg>
        <pc:picChg chg="del">
          <ac:chgData name="Marta Ólöf Jónsdóttir" userId="d0135ca7-0c76-4412-8a89-842f392ca0ff" providerId="ADAL" clId="{054306CB-3705-4390-8DB9-D65DB8DEF39A}" dt="2025-11-18T15:54:56.088" v="3673" actId="478"/>
          <ac:picMkLst>
            <pc:docMk/>
            <pc:sldMk cId="1707894499" sldId="258"/>
            <ac:picMk id="5" creationId="{E7085782-DEEF-67C3-D439-2C50D460846F}"/>
          </ac:picMkLst>
        </pc:picChg>
        <pc:picChg chg="add mod">
          <ac:chgData name="Marta Ólöf Jónsdóttir" userId="d0135ca7-0c76-4412-8a89-842f392ca0ff" providerId="ADAL" clId="{054306CB-3705-4390-8DB9-D65DB8DEF39A}" dt="2025-11-18T15:55:51.241" v="3684" actId="14100"/>
          <ac:picMkLst>
            <pc:docMk/>
            <pc:sldMk cId="1707894499" sldId="258"/>
            <ac:picMk id="12" creationId="{1D3A242A-8C60-E022-8419-06278C6498FF}"/>
          </ac:picMkLst>
        </pc:picChg>
      </pc:sldChg>
      <pc:sldChg chg="addSp delSp modSp mod modTransition">
        <pc:chgData name="Marta Ólöf Jónsdóttir" userId="d0135ca7-0c76-4412-8a89-842f392ca0ff" providerId="ADAL" clId="{054306CB-3705-4390-8DB9-D65DB8DEF39A}" dt="2025-11-18T16:44:25.300" v="4810"/>
        <pc:sldMkLst>
          <pc:docMk/>
          <pc:sldMk cId="2599966809" sldId="259"/>
        </pc:sldMkLst>
        <pc:spChg chg="mod">
          <ac:chgData name="Marta Ólöf Jónsdóttir" userId="d0135ca7-0c76-4412-8a89-842f392ca0ff" providerId="ADAL" clId="{054306CB-3705-4390-8DB9-D65DB8DEF39A}" dt="2025-11-18T13:31:17.145" v="1698" actId="14100"/>
          <ac:spMkLst>
            <pc:docMk/>
            <pc:sldMk cId="2599966809" sldId="259"/>
            <ac:spMk id="15" creationId="{DE69CBF2-5EC1-C9F5-5752-F59B588E1135}"/>
          </ac:spMkLst>
        </pc:spChg>
        <pc:picChg chg="del">
          <ac:chgData name="Marta Ólöf Jónsdóttir" userId="d0135ca7-0c76-4412-8a89-842f392ca0ff" providerId="ADAL" clId="{054306CB-3705-4390-8DB9-D65DB8DEF39A}" dt="2025-11-18T13:31:03.220" v="1694" actId="478"/>
          <ac:picMkLst>
            <pc:docMk/>
            <pc:sldMk cId="2599966809" sldId="259"/>
            <ac:picMk id="8" creationId="{EB8CB3C1-59F3-1F5A-6A5B-2695E63CC18C}"/>
          </ac:picMkLst>
        </pc:picChg>
        <pc:picChg chg="del">
          <ac:chgData name="Marta Ólöf Jónsdóttir" userId="d0135ca7-0c76-4412-8a89-842f392ca0ff" providerId="ADAL" clId="{054306CB-3705-4390-8DB9-D65DB8DEF39A}" dt="2025-11-18T13:25:25.417" v="1684" actId="478"/>
          <ac:picMkLst>
            <pc:docMk/>
            <pc:sldMk cId="2599966809" sldId="259"/>
            <ac:picMk id="10" creationId="{800FC9D0-8C66-74D2-F9DE-B6CB6EF76BF9}"/>
          </ac:picMkLst>
        </pc:picChg>
        <pc:picChg chg="del">
          <ac:chgData name="Marta Ólöf Jónsdóttir" userId="d0135ca7-0c76-4412-8a89-842f392ca0ff" providerId="ADAL" clId="{054306CB-3705-4390-8DB9-D65DB8DEF39A}" dt="2025-11-18T13:25:00.346" v="1679" actId="478"/>
          <ac:picMkLst>
            <pc:docMk/>
            <pc:sldMk cId="2599966809" sldId="259"/>
            <ac:picMk id="14" creationId="{922CC317-FBCD-6E7C-16E5-CB5F20B259B4}"/>
          </ac:picMkLst>
        </pc:picChg>
        <pc:picChg chg="add del">
          <ac:chgData name="Marta Ólöf Jónsdóttir" userId="d0135ca7-0c76-4412-8a89-842f392ca0ff" providerId="ADAL" clId="{054306CB-3705-4390-8DB9-D65DB8DEF39A}" dt="2025-11-18T13:24:52.858" v="1678" actId="478"/>
          <ac:picMkLst>
            <pc:docMk/>
            <pc:sldMk cId="2599966809" sldId="259"/>
            <ac:picMk id="17" creationId="{DD0CD75C-D429-9943-940C-776B0541A58E}"/>
          </ac:picMkLst>
        </pc:picChg>
        <pc:picChg chg="add mod">
          <ac:chgData name="Marta Ólöf Jónsdóttir" userId="d0135ca7-0c76-4412-8a89-842f392ca0ff" providerId="ADAL" clId="{054306CB-3705-4390-8DB9-D65DB8DEF39A}" dt="2025-11-18T13:36:56.787" v="1785" actId="14100"/>
          <ac:picMkLst>
            <pc:docMk/>
            <pc:sldMk cId="2599966809" sldId="259"/>
            <ac:picMk id="19" creationId="{BF617E06-F687-7735-4C92-9B85A1BA7BD4}"/>
          </ac:picMkLst>
        </pc:picChg>
        <pc:picChg chg="add mod">
          <ac:chgData name="Marta Ólöf Jónsdóttir" userId="d0135ca7-0c76-4412-8a89-842f392ca0ff" providerId="ADAL" clId="{054306CB-3705-4390-8DB9-D65DB8DEF39A}" dt="2025-11-18T13:37:00.661" v="1786" actId="14100"/>
          <ac:picMkLst>
            <pc:docMk/>
            <pc:sldMk cId="2599966809" sldId="259"/>
            <ac:picMk id="21" creationId="{70539F89-31D8-D342-498F-45870E7F7DE1}"/>
          </ac:picMkLst>
        </pc:picChg>
        <pc:picChg chg="add mod">
          <ac:chgData name="Marta Ólöf Jónsdóttir" userId="d0135ca7-0c76-4412-8a89-842f392ca0ff" providerId="ADAL" clId="{054306CB-3705-4390-8DB9-D65DB8DEF39A}" dt="2025-11-18T13:37:04.457" v="1787" actId="14100"/>
          <ac:picMkLst>
            <pc:docMk/>
            <pc:sldMk cId="2599966809" sldId="259"/>
            <ac:picMk id="23" creationId="{33A025E8-F1D4-1FB4-57B4-7E2995014C31}"/>
          </ac:picMkLst>
        </pc:picChg>
      </pc:sldChg>
      <pc:sldChg chg="modTransition">
        <pc:chgData name="Marta Ólöf Jónsdóttir" userId="d0135ca7-0c76-4412-8a89-842f392ca0ff" providerId="ADAL" clId="{054306CB-3705-4390-8DB9-D65DB8DEF39A}" dt="2025-11-18T16:44:42.784" v="4812"/>
        <pc:sldMkLst>
          <pc:docMk/>
          <pc:sldMk cId="3832025710" sldId="262"/>
        </pc:sldMkLst>
      </pc:sldChg>
      <pc:sldChg chg="modSp mod">
        <pc:chgData name="Marta Ólöf Jónsdóttir" userId="d0135ca7-0c76-4412-8a89-842f392ca0ff" providerId="ADAL" clId="{054306CB-3705-4390-8DB9-D65DB8DEF39A}" dt="2025-11-18T15:00:51.582" v="2153" actId="14100"/>
        <pc:sldMkLst>
          <pc:docMk/>
          <pc:sldMk cId="4054968410" sldId="265"/>
        </pc:sldMkLst>
        <pc:picChg chg="mod">
          <ac:chgData name="Marta Ólöf Jónsdóttir" userId="d0135ca7-0c76-4412-8a89-842f392ca0ff" providerId="ADAL" clId="{054306CB-3705-4390-8DB9-D65DB8DEF39A}" dt="2025-11-18T15:00:51.582" v="2153" actId="14100"/>
          <ac:picMkLst>
            <pc:docMk/>
            <pc:sldMk cId="4054968410" sldId="265"/>
            <ac:picMk id="8" creationId="{CE39F3BC-259F-90D1-5E42-EB0B847CBB37}"/>
          </ac:picMkLst>
        </pc:picChg>
      </pc:sldChg>
      <pc:sldChg chg="addSp delSp modSp mod modTransition">
        <pc:chgData name="Marta Ólöf Jónsdóttir" userId="d0135ca7-0c76-4412-8a89-842f392ca0ff" providerId="ADAL" clId="{054306CB-3705-4390-8DB9-D65DB8DEF39A}" dt="2025-11-18T16:45:07" v="4814"/>
        <pc:sldMkLst>
          <pc:docMk/>
          <pc:sldMk cId="3148370259" sldId="267"/>
        </pc:sldMkLst>
        <pc:spChg chg="mod">
          <ac:chgData name="Marta Ólöf Jónsdóttir" userId="d0135ca7-0c76-4412-8a89-842f392ca0ff" providerId="ADAL" clId="{054306CB-3705-4390-8DB9-D65DB8DEF39A}" dt="2025-11-18T13:49:19.591" v="1846" actId="14100"/>
          <ac:spMkLst>
            <pc:docMk/>
            <pc:sldMk cId="3148370259" sldId="267"/>
            <ac:spMk id="6" creationId="{966E6312-617B-CB5C-DEF2-A8EA99996EBC}"/>
          </ac:spMkLst>
        </pc:spChg>
        <pc:spChg chg="add del">
          <ac:chgData name="Marta Ólöf Jónsdóttir" userId="d0135ca7-0c76-4412-8a89-842f392ca0ff" providerId="ADAL" clId="{054306CB-3705-4390-8DB9-D65DB8DEF39A}" dt="2025-11-18T13:49:12.611" v="1844" actId="11529"/>
          <ac:spMkLst>
            <pc:docMk/>
            <pc:sldMk cId="3148370259" sldId="267"/>
            <ac:spMk id="13" creationId="{0BA7AF33-13FE-0CBE-4533-601F9459078B}"/>
          </ac:spMkLst>
        </pc:spChg>
        <pc:spChg chg="add mod">
          <ac:chgData name="Marta Ólöf Jónsdóttir" userId="d0135ca7-0c76-4412-8a89-842f392ca0ff" providerId="ADAL" clId="{054306CB-3705-4390-8DB9-D65DB8DEF39A}" dt="2025-11-18T14:08:19.623" v="2069" actId="20577"/>
          <ac:spMkLst>
            <pc:docMk/>
            <pc:sldMk cId="3148370259" sldId="267"/>
            <ac:spMk id="14" creationId="{AA0CA162-8474-FC0E-1B94-9100C8E71DA5}"/>
          </ac:spMkLst>
        </pc:spChg>
        <pc:picChg chg="del">
          <ac:chgData name="Marta Ólöf Jónsdóttir" userId="d0135ca7-0c76-4412-8a89-842f392ca0ff" providerId="ADAL" clId="{054306CB-3705-4390-8DB9-D65DB8DEF39A}" dt="2025-11-18T13:48:42.682" v="1840" actId="478"/>
          <ac:picMkLst>
            <pc:docMk/>
            <pc:sldMk cId="3148370259" sldId="267"/>
            <ac:picMk id="5" creationId="{7FB286B3-A003-4996-AA84-361B76192A96}"/>
          </ac:picMkLst>
        </pc:picChg>
        <pc:picChg chg="del">
          <ac:chgData name="Marta Ólöf Jónsdóttir" userId="d0135ca7-0c76-4412-8a89-842f392ca0ff" providerId="ADAL" clId="{054306CB-3705-4390-8DB9-D65DB8DEF39A}" dt="2025-11-18T13:47:28.701" v="1831" actId="478"/>
          <ac:picMkLst>
            <pc:docMk/>
            <pc:sldMk cId="3148370259" sldId="267"/>
            <ac:picMk id="8" creationId="{42E217C4-51EB-0FE2-D709-7302970F7C30}"/>
          </ac:picMkLst>
        </pc:picChg>
        <pc:picChg chg="add mod">
          <ac:chgData name="Marta Ólöf Jónsdóttir" userId="d0135ca7-0c76-4412-8a89-842f392ca0ff" providerId="ADAL" clId="{054306CB-3705-4390-8DB9-D65DB8DEF39A}" dt="2025-11-18T13:47:54.969" v="1835" actId="14100"/>
          <ac:picMkLst>
            <pc:docMk/>
            <pc:sldMk cId="3148370259" sldId="267"/>
            <ac:picMk id="10" creationId="{FE6EF138-D2E4-AE17-1FF0-D2A744FEC5B7}"/>
          </ac:picMkLst>
        </pc:picChg>
        <pc:picChg chg="add mod">
          <ac:chgData name="Marta Ólöf Jónsdóttir" userId="d0135ca7-0c76-4412-8a89-842f392ca0ff" providerId="ADAL" clId="{054306CB-3705-4390-8DB9-D65DB8DEF39A}" dt="2025-11-18T13:48:31.403" v="1839" actId="14100"/>
          <ac:picMkLst>
            <pc:docMk/>
            <pc:sldMk cId="3148370259" sldId="267"/>
            <ac:picMk id="12" creationId="{40E89F4D-1315-4AC6-1F88-9A189ED4DD65}"/>
          </ac:picMkLst>
        </pc:picChg>
      </pc:sldChg>
      <pc:sldChg chg="modSp mod">
        <pc:chgData name="Marta Ólöf Jónsdóttir" userId="d0135ca7-0c76-4412-8a89-842f392ca0ff" providerId="ADAL" clId="{054306CB-3705-4390-8DB9-D65DB8DEF39A}" dt="2025-11-18T13:36:31.121" v="1784" actId="20577"/>
        <pc:sldMkLst>
          <pc:docMk/>
          <pc:sldMk cId="1590365780" sldId="268"/>
        </pc:sldMkLst>
        <pc:spChg chg="mod">
          <ac:chgData name="Marta Ólöf Jónsdóttir" userId="d0135ca7-0c76-4412-8a89-842f392ca0ff" providerId="ADAL" clId="{054306CB-3705-4390-8DB9-D65DB8DEF39A}" dt="2025-11-18T13:36:31.121" v="1784" actId="20577"/>
          <ac:spMkLst>
            <pc:docMk/>
            <pc:sldMk cId="1590365780" sldId="268"/>
            <ac:spMk id="11" creationId="{65736D81-B5A8-B5D5-6A4C-B2C135C39914}"/>
          </ac:spMkLst>
        </pc:spChg>
      </pc:sldChg>
      <pc:sldChg chg="modSp">
        <pc:chgData name="Marta Ólöf Jónsdóttir" userId="d0135ca7-0c76-4412-8a89-842f392ca0ff" providerId="ADAL" clId="{054306CB-3705-4390-8DB9-D65DB8DEF39A}" dt="2025-11-18T16:05:04.536" v="3706" actId="20577"/>
        <pc:sldMkLst>
          <pc:docMk/>
          <pc:sldMk cId="4137283275" sldId="270"/>
        </pc:sldMkLst>
        <pc:spChg chg="mod">
          <ac:chgData name="Marta Ólöf Jónsdóttir" userId="d0135ca7-0c76-4412-8a89-842f392ca0ff" providerId="ADAL" clId="{054306CB-3705-4390-8DB9-D65DB8DEF39A}" dt="2025-11-18T16:05:04.536" v="3706" actId="20577"/>
          <ac:spMkLst>
            <pc:docMk/>
            <pc:sldMk cId="4137283275" sldId="270"/>
            <ac:spMk id="3" creationId="{52360646-D2C4-E2C6-3E19-EE5B457F54D6}"/>
          </ac:spMkLst>
        </pc:spChg>
      </pc:sldChg>
      <pc:sldChg chg="modTransition">
        <pc:chgData name="Marta Ólöf Jónsdóttir" userId="d0135ca7-0c76-4412-8a89-842f392ca0ff" providerId="ADAL" clId="{054306CB-3705-4390-8DB9-D65DB8DEF39A}" dt="2025-11-18T15:52:50.665" v="3602"/>
        <pc:sldMkLst>
          <pc:docMk/>
          <pc:sldMk cId="2028664584" sldId="271"/>
        </pc:sldMkLst>
      </pc:sldChg>
      <pc:sldChg chg="ord modTransition">
        <pc:chgData name="Marta Ólöf Jónsdóttir" userId="d0135ca7-0c76-4412-8a89-842f392ca0ff" providerId="ADAL" clId="{054306CB-3705-4390-8DB9-D65DB8DEF39A}" dt="2025-11-18T16:45:03.923" v="4813"/>
        <pc:sldMkLst>
          <pc:docMk/>
          <pc:sldMk cId="3636293033" sldId="272"/>
        </pc:sldMkLst>
      </pc:sldChg>
      <pc:sldChg chg="modTransition">
        <pc:chgData name="Marta Ólöf Jónsdóttir" userId="d0135ca7-0c76-4412-8a89-842f392ca0ff" providerId="ADAL" clId="{054306CB-3705-4390-8DB9-D65DB8DEF39A}" dt="2025-11-18T16:45:37.418" v="4815"/>
        <pc:sldMkLst>
          <pc:docMk/>
          <pc:sldMk cId="669561630" sldId="273"/>
        </pc:sldMkLst>
      </pc:sldChg>
      <pc:sldChg chg="modTransition">
        <pc:chgData name="Marta Ólöf Jónsdóttir" userId="d0135ca7-0c76-4412-8a89-842f392ca0ff" providerId="ADAL" clId="{054306CB-3705-4390-8DB9-D65DB8DEF39A}" dt="2025-11-18T15:52:58.855" v="3615"/>
        <pc:sldMkLst>
          <pc:docMk/>
          <pc:sldMk cId="2027342139" sldId="274"/>
        </pc:sldMkLst>
      </pc:sldChg>
      <pc:sldChg chg="modSp mod">
        <pc:chgData name="Marta Ólöf Jónsdóttir" userId="d0135ca7-0c76-4412-8a89-842f392ca0ff" providerId="ADAL" clId="{054306CB-3705-4390-8DB9-D65DB8DEF39A}" dt="2025-11-18T16:22:10.453" v="3848" actId="20577"/>
        <pc:sldMkLst>
          <pc:docMk/>
          <pc:sldMk cId="3570104383" sldId="276"/>
        </pc:sldMkLst>
        <pc:spChg chg="mod">
          <ac:chgData name="Marta Ólöf Jónsdóttir" userId="d0135ca7-0c76-4412-8a89-842f392ca0ff" providerId="ADAL" clId="{054306CB-3705-4390-8DB9-D65DB8DEF39A}" dt="2025-11-18T16:22:10.453" v="3848" actId="20577"/>
          <ac:spMkLst>
            <pc:docMk/>
            <pc:sldMk cId="3570104383" sldId="276"/>
            <ac:spMk id="6" creationId="{A0875A67-9CC2-740E-574C-B0441A05A362}"/>
          </ac:spMkLst>
        </pc:spChg>
      </pc:sldChg>
      <pc:sldChg chg="modSp mod">
        <pc:chgData name="Marta Ólöf Jónsdóttir" userId="d0135ca7-0c76-4412-8a89-842f392ca0ff" providerId="ADAL" clId="{054306CB-3705-4390-8DB9-D65DB8DEF39A}" dt="2025-11-18T14:10:18.552" v="2070" actId="14100"/>
        <pc:sldMkLst>
          <pc:docMk/>
          <pc:sldMk cId="636225585" sldId="277"/>
        </pc:sldMkLst>
        <pc:picChg chg="mod">
          <ac:chgData name="Marta Ólöf Jónsdóttir" userId="d0135ca7-0c76-4412-8a89-842f392ca0ff" providerId="ADAL" clId="{054306CB-3705-4390-8DB9-D65DB8DEF39A}" dt="2025-11-18T14:10:18.552" v="2070" actId="14100"/>
          <ac:picMkLst>
            <pc:docMk/>
            <pc:sldMk cId="636225585" sldId="277"/>
            <ac:picMk id="12" creationId="{3353A97E-FFFA-06A8-B9DD-675AB8366FA4}"/>
          </ac:picMkLst>
        </pc:picChg>
      </pc:sldChg>
      <pc:sldChg chg="modSp mod modTransition modAnim">
        <pc:chgData name="Marta Ólöf Jónsdóttir" userId="d0135ca7-0c76-4412-8a89-842f392ca0ff" providerId="ADAL" clId="{054306CB-3705-4390-8DB9-D65DB8DEF39A}" dt="2025-11-18T16:45:49.142" v="4816"/>
        <pc:sldMkLst>
          <pc:docMk/>
          <pc:sldMk cId="421547355" sldId="278"/>
        </pc:sldMkLst>
        <pc:spChg chg="mod">
          <ac:chgData name="Marta Ólöf Jónsdóttir" userId="d0135ca7-0c76-4412-8a89-842f392ca0ff" providerId="ADAL" clId="{054306CB-3705-4390-8DB9-D65DB8DEF39A}" dt="2025-11-18T14:17:52.828" v="2082" actId="20577"/>
          <ac:spMkLst>
            <pc:docMk/>
            <pc:sldMk cId="421547355" sldId="278"/>
            <ac:spMk id="4" creationId="{AEAC8BC6-B0AA-D5E7-CD13-ECFC6773235F}"/>
          </ac:spMkLst>
        </pc:spChg>
      </pc:sldChg>
      <pc:sldChg chg="modSp mod modTransition">
        <pc:chgData name="Marta Ólöf Jónsdóttir" userId="d0135ca7-0c76-4412-8a89-842f392ca0ff" providerId="ADAL" clId="{054306CB-3705-4390-8DB9-D65DB8DEF39A}" dt="2025-11-18T16:16:26.576" v="3803" actId="20577"/>
        <pc:sldMkLst>
          <pc:docMk/>
          <pc:sldMk cId="2236005704" sldId="279"/>
        </pc:sldMkLst>
        <pc:spChg chg="mod">
          <ac:chgData name="Marta Ólöf Jónsdóttir" userId="d0135ca7-0c76-4412-8a89-842f392ca0ff" providerId="ADAL" clId="{054306CB-3705-4390-8DB9-D65DB8DEF39A}" dt="2025-11-18T16:16:26.576" v="3803" actId="20577"/>
          <ac:spMkLst>
            <pc:docMk/>
            <pc:sldMk cId="2236005704" sldId="279"/>
            <ac:spMk id="9" creationId="{CC5CAC2F-1140-B0D3-F80D-FAD08279FFA2}"/>
          </ac:spMkLst>
        </pc:spChg>
      </pc:sldChg>
      <pc:sldChg chg="new del">
        <pc:chgData name="Marta Ólöf Jónsdóttir" userId="d0135ca7-0c76-4412-8a89-842f392ca0ff" providerId="ADAL" clId="{054306CB-3705-4390-8DB9-D65DB8DEF39A}" dt="2025-11-18T11:32:35.139" v="32" actId="47"/>
        <pc:sldMkLst>
          <pc:docMk/>
          <pc:sldMk cId="2154600549" sldId="280"/>
        </pc:sldMkLst>
      </pc:sldChg>
      <pc:sldChg chg="addSp delSp modSp new mod modTransition modAnim">
        <pc:chgData name="Marta Ólöf Jónsdóttir" userId="d0135ca7-0c76-4412-8a89-842f392ca0ff" providerId="ADAL" clId="{054306CB-3705-4390-8DB9-D65DB8DEF39A}" dt="2025-11-18T17:24:04.897" v="5005" actId="20577"/>
        <pc:sldMkLst>
          <pc:docMk/>
          <pc:sldMk cId="4066188184" sldId="280"/>
        </pc:sldMkLst>
        <pc:spChg chg="mod">
          <ac:chgData name="Marta Ólöf Jónsdóttir" userId="d0135ca7-0c76-4412-8a89-842f392ca0ff" providerId="ADAL" clId="{054306CB-3705-4390-8DB9-D65DB8DEF39A}" dt="2025-11-18T16:26:36.290" v="3890" actId="27636"/>
          <ac:spMkLst>
            <pc:docMk/>
            <pc:sldMk cId="4066188184" sldId="280"/>
            <ac:spMk id="2" creationId="{6184AE02-D593-3A95-94C2-CF912EFC1CA7}"/>
          </ac:spMkLst>
        </pc:spChg>
        <pc:spChg chg="del mod">
          <ac:chgData name="Marta Ólöf Jónsdóttir" userId="d0135ca7-0c76-4412-8a89-842f392ca0ff" providerId="ADAL" clId="{054306CB-3705-4390-8DB9-D65DB8DEF39A}" dt="2025-11-18T16:27:41.965" v="3901" actId="21"/>
          <ac:spMkLst>
            <pc:docMk/>
            <pc:sldMk cId="4066188184" sldId="280"/>
            <ac:spMk id="3" creationId="{958F9E5F-094E-976D-6A49-E145555D4C6C}"/>
          </ac:spMkLst>
        </pc:spChg>
        <pc:spChg chg="mod">
          <ac:chgData name="Marta Ólöf Jónsdóttir" userId="d0135ca7-0c76-4412-8a89-842f392ca0ff" providerId="ADAL" clId="{054306CB-3705-4390-8DB9-D65DB8DEF39A}" dt="2025-11-18T17:24:04.897" v="5005" actId="20577"/>
          <ac:spMkLst>
            <pc:docMk/>
            <pc:sldMk cId="4066188184" sldId="280"/>
            <ac:spMk id="4" creationId="{C82E08D7-764B-55FE-48C3-4A525912AFC0}"/>
          </ac:spMkLst>
        </pc:spChg>
        <pc:spChg chg="add mod">
          <ac:chgData name="Marta Ólöf Jónsdóttir" userId="d0135ca7-0c76-4412-8a89-842f392ca0ff" providerId="ADAL" clId="{054306CB-3705-4390-8DB9-D65DB8DEF39A}" dt="2025-11-18T16:27:12.324" v="3897" actId="207"/>
          <ac:spMkLst>
            <pc:docMk/>
            <pc:sldMk cId="4066188184" sldId="280"/>
            <ac:spMk id="5" creationId="{ACFF9486-54F1-A321-3258-5B37E247A46B}"/>
          </ac:spMkLst>
        </pc:spChg>
        <pc:picChg chg="add mod">
          <ac:chgData name="Marta Ólöf Jónsdóttir" userId="d0135ca7-0c76-4412-8a89-842f392ca0ff" providerId="ADAL" clId="{054306CB-3705-4390-8DB9-D65DB8DEF39A}" dt="2025-11-18T16:27:38.370" v="3900" actId="1076"/>
          <ac:picMkLst>
            <pc:docMk/>
            <pc:sldMk cId="4066188184" sldId="280"/>
            <ac:picMk id="7" creationId="{3AA5A150-F31D-3F0D-EB12-AE2030B5FDE5}"/>
          </ac:picMkLst>
        </pc:picChg>
        <pc:picChg chg="add mod">
          <ac:chgData name="Marta Ólöf Jónsdóttir" userId="d0135ca7-0c76-4412-8a89-842f392ca0ff" providerId="ADAL" clId="{054306CB-3705-4390-8DB9-D65DB8DEF39A}" dt="2025-11-18T16:28:46.652" v="3905" actId="14100"/>
          <ac:picMkLst>
            <pc:docMk/>
            <pc:sldMk cId="4066188184" sldId="280"/>
            <ac:picMk id="9" creationId="{D770E1E6-AE1E-F401-5785-FD36EA448472}"/>
          </ac:picMkLst>
        </pc:picChg>
        <pc:picChg chg="add mod">
          <ac:chgData name="Marta Ólöf Jónsdóttir" userId="d0135ca7-0c76-4412-8a89-842f392ca0ff" providerId="ADAL" clId="{054306CB-3705-4390-8DB9-D65DB8DEF39A}" dt="2025-11-18T16:29:25.288" v="3907" actId="1076"/>
          <ac:picMkLst>
            <pc:docMk/>
            <pc:sldMk cId="4066188184" sldId="280"/>
            <ac:picMk id="11" creationId="{01788DD3-D8D3-0099-C4B2-9589DFE89D43}"/>
          </ac:picMkLst>
        </pc:picChg>
      </pc:sldChg>
      <pc:sldChg chg="addSp delSp modSp new mod modTransition modAnim">
        <pc:chgData name="Marta Ólöf Jónsdóttir" userId="d0135ca7-0c76-4412-8a89-842f392ca0ff" providerId="ADAL" clId="{054306CB-3705-4390-8DB9-D65DB8DEF39A}" dt="2025-11-18T15:54:01.252" v="3672"/>
        <pc:sldMkLst>
          <pc:docMk/>
          <pc:sldMk cId="907284426" sldId="281"/>
        </pc:sldMkLst>
        <pc:spChg chg="del">
          <ac:chgData name="Marta Ólöf Jónsdóttir" userId="d0135ca7-0c76-4412-8a89-842f392ca0ff" providerId="ADAL" clId="{054306CB-3705-4390-8DB9-D65DB8DEF39A}" dt="2025-11-18T15:12:24.878" v="2162" actId="21"/>
          <ac:spMkLst>
            <pc:docMk/>
            <pc:sldMk cId="907284426" sldId="281"/>
            <ac:spMk id="2" creationId="{5ABC75DA-E6F1-88F4-1527-4593EB1ABC5D}"/>
          </ac:spMkLst>
        </pc:spChg>
        <pc:spChg chg="del">
          <ac:chgData name="Marta Ólöf Jónsdóttir" userId="d0135ca7-0c76-4412-8a89-842f392ca0ff" providerId="ADAL" clId="{054306CB-3705-4390-8DB9-D65DB8DEF39A}" dt="2025-11-18T15:11:02.602" v="2154" actId="22"/>
          <ac:spMkLst>
            <pc:docMk/>
            <pc:sldMk cId="907284426" sldId="281"/>
            <ac:spMk id="3" creationId="{3E209E65-A06C-5582-CA13-D682E81BDA70}"/>
          </ac:spMkLst>
        </pc:spChg>
        <pc:spChg chg="del">
          <ac:chgData name="Marta Ólöf Jónsdóttir" userId="d0135ca7-0c76-4412-8a89-842f392ca0ff" providerId="ADAL" clId="{054306CB-3705-4390-8DB9-D65DB8DEF39A}" dt="2025-11-18T15:12:29.570" v="2164" actId="21"/>
          <ac:spMkLst>
            <pc:docMk/>
            <pc:sldMk cId="907284426" sldId="281"/>
            <ac:spMk id="4" creationId="{1F8206F5-B0AC-607D-A26B-FE80036E670D}"/>
          </ac:spMkLst>
        </pc:spChg>
        <pc:spChg chg="add mod">
          <ac:chgData name="Marta Ólöf Jónsdóttir" userId="d0135ca7-0c76-4412-8a89-842f392ca0ff" providerId="ADAL" clId="{054306CB-3705-4390-8DB9-D65DB8DEF39A}" dt="2025-11-18T15:16:58.916" v="2189" actId="1582"/>
          <ac:spMkLst>
            <pc:docMk/>
            <pc:sldMk cId="907284426" sldId="281"/>
            <ac:spMk id="15" creationId="{71CFF6E7-3D3E-AA31-0ADE-5132C9E98A94}"/>
          </ac:spMkLst>
        </pc:spChg>
        <pc:spChg chg="add mod">
          <ac:chgData name="Marta Ólöf Jónsdóttir" userId="d0135ca7-0c76-4412-8a89-842f392ca0ff" providerId="ADAL" clId="{054306CB-3705-4390-8DB9-D65DB8DEF39A}" dt="2025-11-18T15:17:25.330" v="2193" actId="1582"/>
          <ac:spMkLst>
            <pc:docMk/>
            <pc:sldMk cId="907284426" sldId="281"/>
            <ac:spMk id="16" creationId="{FC7B6B02-A9AD-FA26-51B6-105B33A6D715}"/>
          </ac:spMkLst>
        </pc:spChg>
        <pc:picChg chg="add mod ord">
          <ac:chgData name="Marta Ólöf Jónsdóttir" userId="d0135ca7-0c76-4412-8a89-842f392ca0ff" providerId="ADAL" clId="{054306CB-3705-4390-8DB9-D65DB8DEF39A}" dt="2025-11-18T15:13:21.842" v="2174" actId="1076"/>
          <ac:picMkLst>
            <pc:docMk/>
            <pc:sldMk cId="907284426" sldId="281"/>
            <ac:picMk id="6" creationId="{4EFCE500-954D-AE94-FFE2-1FD7759180B1}"/>
          </ac:picMkLst>
        </pc:picChg>
        <pc:picChg chg="add del">
          <ac:chgData name="Marta Ólöf Jónsdóttir" userId="d0135ca7-0c76-4412-8a89-842f392ca0ff" providerId="ADAL" clId="{054306CB-3705-4390-8DB9-D65DB8DEF39A}" dt="2025-11-18T15:11:57.063" v="2159" actId="478"/>
          <ac:picMkLst>
            <pc:docMk/>
            <pc:sldMk cId="907284426" sldId="281"/>
            <ac:picMk id="8" creationId="{CCE777DD-02C8-9436-7AB1-DDA8B01C6754}"/>
          </ac:picMkLst>
        </pc:picChg>
        <pc:picChg chg="add mod">
          <ac:chgData name="Marta Ólöf Jónsdóttir" userId="d0135ca7-0c76-4412-8a89-842f392ca0ff" providerId="ADAL" clId="{054306CB-3705-4390-8DB9-D65DB8DEF39A}" dt="2025-11-18T15:13:15.972" v="2172" actId="1076"/>
          <ac:picMkLst>
            <pc:docMk/>
            <pc:sldMk cId="907284426" sldId="281"/>
            <ac:picMk id="10" creationId="{394CA489-97DE-518B-3534-77325AB66F6E}"/>
          </ac:picMkLst>
        </pc:picChg>
        <pc:picChg chg="add mod">
          <ac:chgData name="Marta Ólöf Jónsdóttir" userId="d0135ca7-0c76-4412-8a89-842f392ca0ff" providerId="ADAL" clId="{054306CB-3705-4390-8DB9-D65DB8DEF39A}" dt="2025-11-18T15:13:19.345" v="2173" actId="1076"/>
          <ac:picMkLst>
            <pc:docMk/>
            <pc:sldMk cId="907284426" sldId="281"/>
            <ac:picMk id="12" creationId="{1C1E54BD-E4AA-D0DD-7B34-8BA496AD180E}"/>
          </ac:picMkLst>
        </pc:picChg>
        <pc:picChg chg="add mod">
          <ac:chgData name="Marta Ólöf Jónsdóttir" userId="d0135ca7-0c76-4412-8a89-842f392ca0ff" providerId="ADAL" clId="{054306CB-3705-4390-8DB9-D65DB8DEF39A}" dt="2025-11-18T15:14:06.026" v="2185" actId="1076"/>
          <ac:picMkLst>
            <pc:docMk/>
            <pc:sldMk cId="907284426" sldId="281"/>
            <ac:picMk id="14" creationId="{5348367E-DF37-B0B7-0338-081863C1232F}"/>
          </ac:picMkLst>
        </pc:picChg>
      </pc:sldChg>
      <pc:sldChg chg="addSp delSp modSp new mod modTransition">
        <pc:chgData name="Marta Ólöf Jónsdóttir" userId="d0135ca7-0c76-4412-8a89-842f392ca0ff" providerId="ADAL" clId="{054306CB-3705-4390-8DB9-D65DB8DEF39A}" dt="2025-11-18T16:44:16.986" v="4808"/>
        <pc:sldMkLst>
          <pc:docMk/>
          <pc:sldMk cId="3290208323" sldId="282"/>
        </pc:sldMkLst>
        <pc:spChg chg="mod">
          <ac:chgData name="Marta Ólöf Jónsdóttir" userId="d0135ca7-0c76-4412-8a89-842f392ca0ff" providerId="ADAL" clId="{054306CB-3705-4390-8DB9-D65DB8DEF39A}" dt="2025-11-18T11:45:15.729" v="187" actId="14100"/>
          <ac:spMkLst>
            <pc:docMk/>
            <pc:sldMk cId="3290208323" sldId="282"/>
            <ac:spMk id="2" creationId="{CB4C74D9-E38E-A866-C6CC-6874B5A026FD}"/>
          </ac:spMkLst>
        </pc:spChg>
        <pc:spChg chg="del mod">
          <ac:chgData name="Marta Ólöf Jónsdóttir" userId="d0135ca7-0c76-4412-8a89-842f392ca0ff" providerId="ADAL" clId="{054306CB-3705-4390-8DB9-D65DB8DEF39A}" dt="2025-11-18T11:55:28.996" v="490"/>
          <ac:spMkLst>
            <pc:docMk/>
            <pc:sldMk cId="3290208323" sldId="282"/>
            <ac:spMk id="3" creationId="{45E2AF21-F5A3-6CC5-6292-8E68E3E659B4}"/>
          </ac:spMkLst>
        </pc:spChg>
        <pc:spChg chg="mod">
          <ac:chgData name="Marta Ólöf Jónsdóttir" userId="d0135ca7-0c76-4412-8a89-842f392ca0ff" providerId="ADAL" clId="{054306CB-3705-4390-8DB9-D65DB8DEF39A}" dt="2025-11-18T14:38:30.068" v="2092" actId="14100"/>
          <ac:spMkLst>
            <pc:docMk/>
            <pc:sldMk cId="3290208323" sldId="282"/>
            <ac:spMk id="4" creationId="{6893F1A6-BF92-ECD0-3126-B848CBE08794}"/>
          </ac:spMkLst>
        </pc:spChg>
        <pc:spChg chg="add mod">
          <ac:chgData name="Marta Ólöf Jónsdóttir" userId="d0135ca7-0c76-4412-8a89-842f392ca0ff" providerId="ADAL" clId="{054306CB-3705-4390-8DB9-D65DB8DEF39A}" dt="2025-11-18T11:59:41.604" v="495" actId="208"/>
          <ac:spMkLst>
            <pc:docMk/>
            <pc:sldMk cId="3290208323" sldId="282"/>
            <ac:spMk id="5" creationId="{848190A1-DDE6-662D-C730-392BCC96BBF6}"/>
          </ac:spMkLst>
        </pc:spChg>
        <pc:spChg chg="add del mod">
          <ac:chgData name="Marta Ólöf Jónsdóttir" userId="d0135ca7-0c76-4412-8a89-842f392ca0ff" providerId="ADAL" clId="{054306CB-3705-4390-8DB9-D65DB8DEF39A}" dt="2025-11-18T14:38:10.559" v="2088" actId="21"/>
          <ac:spMkLst>
            <pc:docMk/>
            <pc:sldMk cId="3290208323" sldId="282"/>
            <ac:spMk id="6" creationId="{2077A338-B801-9B1C-E4CA-757455B43E16}"/>
          </ac:spMkLst>
        </pc:spChg>
        <pc:picChg chg="add mod">
          <ac:chgData name="Marta Ólöf Jónsdóttir" userId="d0135ca7-0c76-4412-8a89-842f392ca0ff" providerId="ADAL" clId="{054306CB-3705-4390-8DB9-D65DB8DEF39A}" dt="2025-11-18T14:42:05.520" v="2093" actId="14100"/>
          <ac:picMkLst>
            <pc:docMk/>
            <pc:sldMk cId="3290208323" sldId="282"/>
            <ac:picMk id="8" creationId="{308EC9CA-530C-9CDE-F0B2-459BAC73D007}"/>
          </ac:picMkLst>
        </pc:picChg>
        <pc:picChg chg="add del mod">
          <ac:chgData name="Marta Ólöf Jónsdóttir" userId="d0135ca7-0c76-4412-8a89-842f392ca0ff" providerId="ADAL" clId="{054306CB-3705-4390-8DB9-D65DB8DEF39A}" dt="2025-11-18T14:37:57.214" v="2083" actId="478"/>
          <ac:picMkLst>
            <pc:docMk/>
            <pc:sldMk cId="3290208323" sldId="282"/>
            <ac:picMk id="1026" creationId="{894309CA-5A9B-623B-BF32-2C4A8DBA9C9E}"/>
          </ac:picMkLst>
        </pc:picChg>
      </pc:sldChg>
      <pc:sldChg chg="addSp delSp modSp new mod modTransition">
        <pc:chgData name="Marta Ólöf Jónsdóttir" userId="d0135ca7-0c76-4412-8a89-842f392ca0ff" providerId="ADAL" clId="{054306CB-3705-4390-8DB9-D65DB8DEF39A}" dt="2025-11-18T17:20:30.080" v="5002" actId="20577"/>
        <pc:sldMkLst>
          <pc:docMk/>
          <pc:sldMk cId="1748236619" sldId="283"/>
        </pc:sldMkLst>
        <pc:spChg chg="add mod">
          <ac:chgData name="Marta Ólöf Jónsdóttir" userId="d0135ca7-0c76-4412-8a89-842f392ca0ff" providerId="ADAL" clId="{054306CB-3705-4390-8DB9-D65DB8DEF39A}" dt="2025-11-18T12:02:48.089" v="659" actId="14100"/>
          <ac:spMkLst>
            <pc:docMk/>
            <pc:sldMk cId="1748236619" sldId="283"/>
            <ac:spMk id="2" creationId="{337C1150-A58A-5242-CB96-E2953B746E9C}"/>
          </ac:spMkLst>
        </pc:spChg>
        <pc:spChg chg="add mod">
          <ac:chgData name="Marta Ólöf Jónsdóttir" userId="d0135ca7-0c76-4412-8a89-842f392ca0ff" providerId="ADAL" clId="{054306CB-3705-4390-8DB9-D65DB8DEF39A}" dt="2025-11-18T12:04:48.127" v="743" actId="14100"/>
          <ac:spMkLst>
            <pc:docMk/>
            <pc:sldMk cId="1748236619" sldId="283"/>
            <ac:spMk id="3" creationId="{DD053E6F-A9D9-0FE3-D5AB-5A97F3556846}"/>
          </ac:spMkLst>
        </pc:spChg>
        <pc:spChg chg="add mod">
          <ac:chgData name="Marta Ólöf Jónsdóttir" userId="d0135ca7-0c76-4412-8a89-842f392ca0ff" providerId="ADAL" clId="{054306CB-3705-4390-8DB9-D65DB8DEF39A}" dt="2025-11-18T12:05:08.208" v="746" actId="208"/>
          <ac:spMkLst>
            <pc:docMk/>
            <pc:sldMk cId="1748236619" sldId="283"/>
            <ac:spMk id="4" creationId="{54C54C35-D3C0-1B0E-B194-C2D501D0CD81}"/>
          </ac:spMkLst>
        </pc:spChg>
        <pc:spChg chg="add mod">
          <ac:chgData name="Marta Ólöf Jónsdóttir" userId="d0135ca7-0c76-4412-8a89-842f392ca0ff" providerId="ADAL" clId="{054306CB-3705-4390-8DB9-D65DB8DEF39A}" dt="2025-11-18T12:07:35.633" v="869" actId="14100"/>
          <ac:spMkLst>
            <pc:docMk/>
            <pc:sldMk cId="1748236619" sldId="283"/>
            <ac:spMk id="5" creationId="{0F32B331-5746-F520-9990-BB6D729088AB}"/>
          </ac:spMkLst>
        </pc:spChg>
        <pc:spChg chg="add mod">
          <ac:chgData name="Marta Ólöf Jónsdóttir" userId="d0135ca7-0c76-4412-8a89-842f392ca0ff" providerId="ADAL" clId="{054306CB-3705-4390-8DB9-D65DB8DEF39A}" dt="2025-11-18T12:19:12.815" v="1316" actId="14100"/>
          <ac:spMkLst>
            <pc:docMk/>
            <pc:sldMk cId="1748236619" sldId="283"/>
            <ac:spMk id="6" creationId="{0E01E10F-4579-4F1A-17BF-6C457EDC6B60}"/>
          </ac:spMkLst>
        </pc:spChg>
        <pc:spChg chg="add mod">
          <ac:chgData name="Marta Ólöf Jónsdóttir" userId="d0135ca7-0c76-4412-8a89-842f392ca0ff" providerId="ADAL" clId="{054306CB-3705-4390-8DB9-D65DB8DEF39A}" dt="2025-11-18T12:20:51.002" v="1336" actId="14100"/>
          <ac:spMkLst>
            <pc:docMk/>
            <pc:sldMk cId="1748236619" sldId="283"/>
            <ac:spMk id="7" creationId="{2041CE94-B0D9-ADCC-0BCD-4DB254D900CC}"/>
          </ac:spMkLst>
        </pc:spChg>
        <pc:spChg chg="add del">
          <ac:chgData name="Marta Ólöf Jónsdóttir" userId="d0135ca7-0c76-4412-8a89-842f392ca0ff" providerId="ADAL" clId="{054306CB-3705-4390-8DB9-D65DB8DEF39A}" dt="2025-11-18T12:10:57.845" v="1015" actId="11529"/>
          <ac:spMkLst>
            <pc:docMk/>
            <pc:sldMk cId="1748236619" sldId="283"/>
            <ac:spMk id="8" creationId="{3598C93E-84D3-2A54-6BF4-AC2E9F4056E0}"/>
          </ac:spMkLst>
        </pc:spChg>
        <pc:spChg chg="add mod">
          <ac:chgData name="Marta Ólöf Jónsdóttir" userId="d0135ca7-0c76-4412-8a89-842f392ca0ff" providerId="ADAL" clId="{054306CB-3705-4390-8DB9-D65DB8DEF39A}" dt="2025-11-18T12:12:33.909" v="1057" actId="255"/>
          <ac:spMkLst>
            <pc:docMk/>
            <pc:sldMk cId="1748236619" sldId="283"/>
            <ac:spMk id="13" creationId="{A8412054-BDAC-712C-275F-BB22A4B4351D}"/>
          </ac:spMkLst>
        </pc:spChg>
        <pc:spChg chg="add mod">
          <ac:chgData name="Marta Ólöf Jónsdóttir" userId="d0135ca7-0c76-4412-8a89-842f392ca0ff" providerId="ADAL" clId="{054306CB-3705-4390-8DB9-D65DB8DEF39A}" dt="2025-11-18T17:20:30.080" v="5002" actId="20577"/>
          <ac:spMkLst>
            <pc:docMk/>
            <pc:sldMk cId="1748236619" sldId="283"/>
            <ac:spMk id="14" creationId="{5946A351-3192-7F9D-F07E-81C9C35A022F}"/>
          </ac:spMkLst>
        </pc:spChg>
        <pc:spChg chg="add del">
          <ac:chgData name="Marta Ólöf Jónsdóttir" userId="d0135ca7-0c76-4412-8a89-842f392ca0ff" providerId="ADAL" clId="{054306CB-3705-4390-8DB9-D65DB8DEF39A}" dt="2025-11-18T12:19:51.670" v="1325" actId="11529"/>
          <ac:spMkLst>
            <pc:docMk/>
            <pc:sldMk cId="1748236619" sldId="283"/>
            <ac:spMk id="17" creationId="{D0A00D34-8DE1-148B-03D9-D8B855CAFF21}"/>
          </ac:spMkLst>
        </pc:spChg>
        <pc:spChg chg="add del">
          <ac:chgData name="Marta Ólöf Jónsdóttir" userId="d0135ca7-0c76-4412-8a89-842f392ca0ff" providerId="ADAL" clId="{054306CB-3705-4390-8DB9-D65DB8DEF39A}" dt="2025-11-18T12:20:01.288" v="1327" actId="11529"/>
          <ac:spMkLst>
            <pc:docMk/>
            <pc:sldMk cId="1748236619" sldId="283"/>
            <ac:spMk id="18" creationId="{2ED47F16-7AC9-ABEC-D439-76D9FA497078}"/>
          </ac:spMkLst>
        </pc:spChg>
        <pc:spChg chg="add del">
          <ac:chgData name="Marta Ólöf Jónsdóttir" userId="d0135ca7-0c76-4412-8a89-842f392ca0ff" providerId="ADAL" clId="{054306CB-3705-4390-8DB9-D65DB8DEF39A}" dt="2025-11-18T12:20:10.828" v="1329" actId="11529"/>
          <ac:spMkLst>
            <pc:docMk/>
            <pc:sldMk cId="1748236619" sldId="283"/>
            <ac:spMk id="19" creationId="{B5452CDE-1230-0F16-E521-9BF000DE3E0B}"/>
          </ac:spMkLst>
        </pc:spChg>
        <pc:spChg chg="add mod">
          <ac:chgData name="Marta Ólöf Jónsdóttir" userId="d0135ca7-0c76-4412-8a89-842f392ca0ff" providerId="ADAL" clId="{054306CB-3705-4390-8DB9-D65DB8DEF39A}" dt="2025-11-18T12:20:41.997" v="1334" actId="207"/>
          <ac:spMkLst>
            <pc:docMk/>
            <pc:sldMk cId="1748236619" sldId="283"/>
            <ac:spMk id="20" creationId="{C3611502-C8E2-48A9-A18E-DEAF164B5705}"/>
          </ac:spMkLst>
        </pc:spChg>
        <pc:spChg chg="add mod">
          <ac:chgData name="Marta Ólöf Jónsdóttir" userId="d0135ca7-0c76-4412-8a89-842f392ca0ff" providerId="ADAL" clId="{054306CB-3705-4390-8DB9-D65DB8DEF39A}" dt="2025-11-18T12:22:34.703" v="1349" actId="208"/>
          <ac:spMkLst>
            <pc:docMk/>
            <pc:sldMk cId="1748236619" sldId="283"/>
            <ac:spMk id="22" creationId="{540E09A6-3DF4-1E17-EDA7-2F1619A7E606}"/>
          </ac:spMkLst>
        </pc:spChg>
        <pc:picChg chg="add mod">
          <ac:chgData name="Marta Ólöf Jónsdóttir" userId="d0135ca7-0c76-4412-8a89-842f392ca0ff" providerId="ADAL" clId="{054306CB-3705-4390-8DB9-D65DB8DEF39A}" dt="2025-11-18T12:19:31.451" v="1323" actId="14100"/>
          <ac:picMkLst>
            <pc:docMk/>
            <pc:sldMk cId="1748236619" sldId="283"/>
            <ac:picMk id="16" creationId="{6440C5E8-BA69-8BA5-2018-D6D49A7406E8}"/>
          </ac:picMkLst>
        </pc:picChg>
        <pc:cxnChg chg="add mod">
          <ac:chgData name="Marta Ólöf Jónsdóttir" userId="d0135ca7-0c76-4412-8a89-842f392ca0ff" providerId="ADAL" clId="{054306CB-3705-4390-8DB9-D65DB8DEF39A}" dt="2025-11-18T12:20:46.590" v="1335" actId="14100"/>
          <ac:cxnSpMkLst>
            <pc:docMk/>
            <pc:sldMk cId="1748236619" sldId="283"/>
            <ac:cxnSpMk id="10" creationId="{451A1663-AA7E-AE9E-B9F3-B75AFC4822FB}"/>
          </ac:cxnSpMkLst>
        </pc:cxnChg>
        <pc:cxnChg chg="add mod">
          <ac:chgData name="Marta Ólöf Jónsdóttir" userId="d0135ca7-0c76-4412-8a89-842f392ca0ff" providerId="ADAL" clId="{054306CB-3705-4390-8DB9-D65DB8DEF39A}" dt="2025-11-18T12:11:34.948" v="1019" actId="208"/>
          <ac:cxnSpMkLst>
            <pc:docMk/>
            <pc:sldMk cId="1748236619" sldId="283"/>
            <ac:cxnSpMk id="12" creationId="{981E4F68-0761-84EE-9308-606768C3EF07}"/>
          </ac:cxnSpMkLst>
        </pc:cxnChg>
      </pc:sldChg>
      <pc:sldChg chg="new del">
        <pc:chgData name="Marta Ólöf Jónsdóttir" userId="d0135ca7-0c76-4412-8a89-842f392ca0ff" providerId="ADAL" clId="{054306CB-3705-4390-8DB9-D65DB8DEF39A}" dt="2025-11-18T14:43:14.779" v="2095" actId="47"/>
        <pc:sldMkLst>
          <pc:docMk/>
          <pc:sldMk cId="1195326731" sldId="284"/>
        </pc:sldMkLst>
      </pc:sldChg>
      <pc:sldChg chg="addSp delSp modSp new del mod modTransition">
        <pc:chgData name="Marta Ólöf Jónsdóttir" userId="d0135ca7-0c76-4412-8a89-842f392ca0ff" providerId="ADAL" clId="{054306CB-3705-4390-8DB9-D65DB8DEF39A}" dt="2025-11-18T15:59:44.501" v="3705" actId="47"/>
        <pc:sldMkLst>
          <pc:docMk/>
          <pc:sldMk cId="1515405340" sldId="284"/>
        </pc:sldMkLst>
        <pc:spChg chg="add del mod">
          <ac:chgData name="Marta Ólöf Jónsdóttir" userId="d0135ca7-0c76-4412-8a89-842f392ca0ff" providerId="ADAL" clId="{054306CB-3705-4390-8DB9-D65DB8DEF39A}" dt="2025-11-18T15:58:49.330" v="3698" actId="21"/>
          <ac:spMkLst>
            <pc:docMk/>
            <pc:sldMk cId="1515405340" sldId="284"/>
            <ac:spMk id="20" creationId="{3AFAE857-BF35-2DAD-581B-E0576AD2366B}"/>
          </ac:spMkLst>
        </pc:spChg>
        <pc:picChg chg="add del mod">
          <ac:chgData name="Marta Ólöf Jónsdóttir" userId="d0135ca7-0c76-4412-8a89-842f392ca0ff" providerId="ADAL" clId="{054306CB-3705-4390-8DB9-D65DB8DEF39A}" dt="2025-11-18T14:45:51.298" v="2117" actId="478"/>
          <ac:picMkLst>
            <pc:docMk/>
            <pc:sldMk cId="1515405340" sldId="284"/>
            <ac:picMk id="3" creationId="{4109D53D-174F-BEEA-63B3-788CEB9F48CA}"/>
          </ac:picMkLst>
        </pc:picChg>
        <pc:picChg chg="add del mod">
          <ac:chgData name="Marta Ólöf Jónsdóttir" userId="d0135ca7-0c76-4412-8a89-842f392ca0ff" providerId="ADAL" clId="{054306CB-3705-4390-8DB9-D65DB8DEF39A}" dt="2025-11-18T14:46:11.159" v="2121" actId="478"/>
          <ac:picMkLst>
            <pc:docMk/>
            <pc:sldMk cId="1515405340" sldId="284"/>
            <ac:picMk id="5" creationId="{E0E94C4A-56EF-57E7-44A9-2FB819418859}"/>
          </ac:picMkLst>
        </pc:picChg>
        <pc:picChg chg="add del mod">
          <ac:chgData name="Marta Ólöf Jónsdóttir" userId="d0135ca7-0c76-4412-8a89-842f392ca0ff" providerId="ADAL" clId="{054306CB-3705-4390-8DB9-D65DB8DEF39A}" dt="2025-11-18T14:46:41.721" v="2125" actId="478"/>
          <ac:picMkLst>
            <pc:docMk/>
            <pc:sldMk cId="1515405340" sldId="284"/>
            <ac:picMk id="7" creationId="{EFA5C575-0FDA-0948-7870-9999210905C9}"/>
          </ac:picMkLst>
        </pc:picChg>
        <pc:picChg chg="add del mod">
          <ac:chgData name="Marta Ólöf Jónsdóttir" userId="d0135ca7-0c76-4412-8a89-842f392ca0ff" providerId="ADAL" clId="{054306CB-3705-4390-8DB9-D65DB8DEF39A}" dt="2025-11-18T14:46:52.975" v="2126" actId="478"/>
          <ac:picMkLst>
            <pc:docMk/>
            <pc:sldMk cId="1515405340" sldId="284"/>
            <ac:picMk id="9" creationId="{C5E00A25-C4ED-26D5-821B-4786BF0C8720}"/>
          </ac:picMkLst>
        </pc:picChg>
        <pc:picChg chg="add mod">
          <ac:chgData name="Marta Ólöf Jónsdóttir" userId="d0135ca7-0c76-4412-8a89-842f392ca0ff" providerId="ADAL" clId="{054306CB-3705-4390-8DB9-D65DB8DEF39A}" dt="2025-11-18T15:58:25.515" v="3695" actId="1076"/>
          <ac:picMkLst>
            <pc:docMk/>
            <pc:sldMk cId="1515405340" sldId="284"/>
            <ac:picMk id="11" creationId="{936ED35A-F1FF-04D0-5B20-916B9A2259AD}"/>
          </ac:picMkLst>
        </pc:picChg>
        <pc:picChg chg="add mod">
          <ac:chgData name="Marta Ólöf Jónsdóttir" userId="d0135ca7-0c76-4412-8a89-842f392ca0ff" providerId="ADAL" clId="{054306CB-3705-4390-8DB9-D65DB8DEF39A}" dt="2025-11-18T14:48:16.046" v="2142" actId="1076"/>
          <ac:picMkLst>
            <pc:docMk/>
            <pc:sldMk cId="1515405340" sldId="284"/>
            <ac:picMk id="13" creationId="{0F154E89-06C7-4EA3-EF41-245618F00C30}"/>
          </ac:picMkLst>
        </pc:picChg>
        <pc:picChg chg="add del">
          <ac:chgData name="Marta Ólöf Jónsdóttir" userId="d0135ca7-0c76-4412-8a89-842f392ca0ff" providerId="ADAL" clId="{054306CB-3705-4390-8DB9-D65DB8DEF39A}" dt="2025-11-18T14:47:09.040" v="2128" actId="22"/>
          <ac:picMkLst>
            <pc:docMk/>
            <pc:sldMk cId="1515405340" sldId="284"/>
            <ac:picMk id="15" creationId="{2251397E-EFFB-085F-FB1C-E3CC8DFCDCA5}"/>
          </ac:picMkLst>
        </pc:picChg>
        <pc:picChg chg="add mod">
          <ac:chgData name="Marta Ólöf Jónsdóttir" userId="d0135ca7-0c76-4412-8a89-842f392ca0ff" providerId="ADAL" clId="{054306CB-3705-4390-8DB9-D65DB8DEF39A}" dt="2025-11-18T14:48:12.565" v="2140" actId="1076"/>
          <ac:picMkLst>
            <pc:docMk/>
            <pc:sldMk cId="1515405340" sldId="284"/>
            <ac:picMk id="17" creationId="{929C6A08-51D1-81B8-0A70-DEE69DC3D34E}"/>
          </ac:picMkLst>
        </pc:picChg>
        <pc:picChg chg="add mod">
          <ac:chgData name="Marta Ólöf Jónsdóttir" userId="d0135ca7-0c76-4412-8a89-842f392ca0ff" providerId="ADAL" clId="{054306CB-3705-4390-8DB9-D65DB8DEF39A}" dt="2025-11-18T14:48:03.968" v="2139" actId="14100"/>
          <ac:picMkLst>
            <pc:docMk/>
            <pc:sldMk cId="1515405340" sldId="284"/>
            <ac:picMk id="19" creationId="{2986CF99-1E6A-C9C6-604C-541B2C97AD6E}"/>
          </ac:picMkLst>
        </pc:picChg>
      </pc:sldChg>
      <pc:sldChg chg="addSp modSp new mod modTransition modAnim">
        <pc:chgData name="Marta Ólöf Jónsdóttir" userId="d0135ca7-0c76-4412-8a89-842f392ca0ff" providerId="ADAL" clId="{054306CB-3705-4390-8DB9-D65DB8DEF39A}" dt="2025-11-18T16:20:10.262" v="3845"/>
        <pc:sldMkLst>
          <pc:docMk/>
          <pc:sldMk cId="4222249837" sldId="285"/>
        </pc:sldMkLst>
        <pc:spChg chg="mod">
          <ac:chgData name="Marta Ólöf Jónsdóttir" userId="d0135ca7-0c76-4412-8a89-842f392ca0ff" providerId="ADAL" clId="{054306CB-3705-4390-8DB9-D65DB8DEF39A}" dt="2025-11-18T15:18:45.480" v="2223" actId="14100"/>
          <ac:spMkLst>
            <pc:docMk/>
            <pc:sldMk cId="4222249837" sldId="285"/>
            <ac:spMk id="2" creationId="{982CCE90-45CC-C487-AE92-1E7E744E29BB}"/>
          </ac:spMkLst>
        </pc:spChg>
        <pc:spChg chg="mod">
          <ac:chgData name="Marta Ólöf Jónsdóttir" userId="d0135ca7-0c76-4412-8a89-842f392ca0ff" providerId="ADAL" clId="{054306CB-3705-4390-8DB9-D65DB8DEF39A}" dt="2025-11-18T16:19:37.883" v="3813" actId="20577"/>
          <ac:spMkLst>
            <pc:docMk/>
            <pc:sldMk cId="4222249837" sldId="285"/>
            <ac:spMk id="3" creationId="{616DE115-9A28-DB49-E9C0-2E73FBEC5589}"/>
          </ac:spMkLst>
        </pc:spChg>
        <pc:spChg chg="mod">
          <ac:chgData name="Marta Ólöf Jónsdóttir" userId="d0135ca7-0c76-4412-8a89-842f392ca0ff" providerId="ADAL" clId="{054306CB-3705-4390-8DB9-D65DB8DEF39A}" dt="2025-11-18T16:19:00.512" v="3812" actId="20577"/>
          <ac:spMkLst>
            <pc:docMk/>
            <pc:sldMk cId="4222249837" sldId="285"/>
            <ac:spMk id="4" creationId="{675A078D-E661-A71F-AF6B-50A3BCDB0803}"/>
          </ac:spMkLst>
        </pc:spChg>
        <pc:spChg chg="add mod">
          <ac:chgData name="Marta Ólöf Jónsdóttir" userId="d0135ca7-0c76-4412-8a89-842f392ca0ff" providerId="ADAL" clId="{054306CB-3705-4390-8DB9-D65DB8DEF39A}" dt="2025-11-18T15:39:16.988" v="3081" actId="208"/>
          <ac:spMkLst>
            <pc:docMk/>
            <pc:sldMk cId="4222249837" sldId="285"/>
            <ac:spMk id="5" creationId="{97BDCFBD-FEFE-BC45-D719-B89502AAE118}"/>
          </ac:spMkLst>
        </pc:spChg>
        <pc:spChg chg="add mod">
          <ac:chgData name="Marta Ólöf Jónsdóttir" userId="d0135ca7-0c76-4412-8a89-842f392ca0ff" providerId="ADAL" clId="{054306CB-3705-4390-8DB9-D65DB8DEF39A}" dt="2025-11-18T15:39:40.259" v="3085" actId="1582"/>
          <ac:spMkLst>
            <pc:docMk/>
            <pc:sldMk cId="4222249837" sldId="285"/>
            <ac:spMk id="6" creationId="{DA1DF2EA-6C1F-CDB0-5E8B-E6AE64F15F36}"/>
          </ac:spMkLst>
        </pc:spChg>
        <pc:picChg chg="add mod">
          <ac:chgData name="Marta Ólöf Jónsdóttir" userId="d0135ca7-0c76-4412-8a89-842f392ca0ff" providerId="ADAL" clId="{054306CB-3705-4390-8DB9-D65DB8DEF39A}" dt="2025-11-18T15:49:00.414" v="3546" actId="207"/>
          <ac:picMkLst>
            <pc:docMk/>
            <pc:sldMk cId="4222249837" sldId="285"/>
            <ac:picMk id="8" creationId="{34CA78B1-57E4-BFB8-1C1F-4FEDEF9BB535}"/>
          </ac:picMkLst>
        </pc:picChg>
      </pc:sldChg>
      <pc:sldChg chg="addSp modSp new mod modTransition modAnim">
        <pc:chgData name="Marta Ólöf Jónsdóttir" userId="d0135ca7-0c76-4412-8a89-842f392ca0ff" providerId="ADAL" clId="{054306CB-3705-4390-8DB9-D65DB8DEF39A}" dt="2025-11-18T17:18:33.764" v="5001" actId="1076"/>
        <pc:sldMkLst>
          <pc:docMk/>
          <pc:sldMk cId="4175273897" sldId="286"/>
        </pc:sldMkLst>
        <pc:spChg chg="add mod">
          <ac:chgData name="Marta Ólöf Jónsdóttir" userId="d0135ca7-0c76-4412-8a89-842f392ca0ff" providerId="ADAL" clId="{054306CB-3705-4390-8DB9-D65DB8DEF39A}" dt="2025-11-18T17:17:24.429" v="4971" actId="1076"/>
          <ac:spMkLst>
            <pc:docMk/>
            <pc:sldMk cId="4175273897" sldId="286"/>
            <ac:spMk id="2" creationId="{45D4E4DB-221A-ABF2-FB91-F3779DBD333F}"/>
          </ac:spMkLst>
        </pc:spChg>
        <pc:picChg chg="add mod">
          <ac:chgData name="Marta Ólöf Jónsdóttir" userId="d0135ca7-0c76-4412-8a89-842f392ca0ff" providerId="ADAL" clId="{054306CB-3705-4390-8DB9-D65DB8DEF39A}" dt="2025-11-18T17:17:24.893" v="4972" actId="1076"/>
          <ac:picMkLst>
            <pc:docMk/>
            <pc:sldMk cId="4175273897" sldId="286"/>
            <ac:picMk id="3" creationId="{456E512D-1FC1-72A2-0121-E30E885DB8B3}"/>
          </ac:picMkLst>
        </pc:picChg>
        <pc:picChg chg="add mod">
          <ac:chgData name="Marta Ólöf Jónsdóttir" userId="d0135ca7-0c76-4412-8a89-842f392ca0ff" providerId="ADAL" clId="{054306CB-3705-4390-8DB9-D65DB8DEF39A}" dt="2025-11-18T17:15:44.422" v="4951" actId="14100"/>
          <ac:picMkLst>
            <pc:docMk/>
            <pc:sldMk cId="4175273897" sldId="286"/>
            <ac:picMk id="4" creationId="{B4C9DA2A-2840-D050-F64A-BF7270FBD7CE}"/>
          </ac:picMkLst>
        </pc:picChg>
        <pc:picChg chg="add mod">
          <ac:chgData name="Marta Ólöf Jónsdóttir" userId="d0135ca7-0c76-4412-8a89-842f392ca0ff" providerId="ADAL" clId="{054306CB-3705-4390-8DB9-D65DB8DEF39A}" dt="2025-11-18T17:15:57.886" v="4954" actId="14100"/>
          <ac:picMkLst>
            <pc:docMk/>
            <pc:sldMk cId="4175273897" sldId="286"/>
            <ac:picMk id="5" creationId="{DB5D01B2-087A-D42A-0AD3-0E123670D4EA}"/>
          </ac:picMkLst>
        </pc:picChg>
        <pc:picChg chg="add mod">
          <ac:chgData name="Marta Ólöf Jónsdóttir" userId="d0135ca7-0c76-4412-8a89-842f392ca0ff" providerId="ADAL" clId="{054306CB-3705-4390-8DB9-D65DB8DEF39A}" dt="2025-11-18T17:18:33.764" v="5001" actId="1076"/>
          <ac:picMkLst>
            <pc:docMk/>
            <pc:sldMk cId="4175273897" sldId="286"/>
            <ac:picMk id="6" creationId="{3EE13F6F-5055-52AB-C056-EB903440FFCB}"/>
          </ac:picMkLst>
        </pc:picChg>
      </pc:sldChg>
      <pc:sldChg chg="addSp modSp new mod modTransition">
        <pc:chgData name="Marta Ólöf Jónsdóttir" userId="d0135ca7-0c76-4412-8a89-842f392ca0ff" providerId="ADAL" clId="{054306CB-3705-4390-8DB9-D65DB8DEF39A}" dt="2025-11-18T16:52:06.314" v="4841"/>
        <pc:sldMkLst>
          <pc:docMk/>
          <pc:sldMk cId="2969421644" sldId="287"/>
        </pc:sldMkLst>
        <pc:spChg chg="add mod">
          <ac:chgData name="Marta Ólöf Jónsdóttir" userId="d0135ca7-0c76-4412-8a89-842f392ca0ff" providerId="ADAL" clId="{054306CB-3705-4390-8DB9-D65DB8DEF39A}" dt="2025-11-18T16:47:51.369" v="4822" actId="1582"/>
          <ac:spMkLst>
            <pc:docMk/>
            <pc:sldMk cId="2969421644" sldId="287"/>
            <ac:spMk id="4" creationId="{67ABF526-2264-A77D-7AEA-B5D91DD3CC24}"/>
          </ac:spMkLst>
        </pc:spChg>
        <pc:picChg chg="add">
          <ac:chgData name="Marta Ólöf Jónsdóttir" userId="d0135ca7-0c76-4412-8a89-842f392ca0ff" providerId="ADAL" clId="{054306CB-3705-4390-8DB9-D65DB8DEF39A}" dt="2025-11-18T16:47:27.886" v="4818" actId="22"/>
          <ac:picMkLst>
            <pc:docMk/>
            <pc:sldMk cId="2969421644" sldId="287"/>
            <ac:picMk id="3" creationId="{A85A8F21-BFBD-BEDE-5E80-981FDF30DED1}"/>
          </ac:picMkLst>
        </pc:picChg>
      </pc:sldChg>
      <pc:sldChg chg="addSp modSp new mod modTransition">
        <pc:chgData name="Marta Ólöf Jónsdóttir" userId="d0135ca7-0c76-4412-8a89-842f392ca0ff" providerId="ADAL" clId="{054306CB-3705-4390-8DB9-D65DB8DEF39A}" dt="2025-11-18T16:52:16.716" v="4842"/>
        <pc:sldMkLst>
          <pc:docMk/>
          <pc:sldMk cId="651263567" sldId="288"/>
        </pc:sldMkLst>
        <pc:spChg chg="add mod">
          <ac:chgData name="Marta Ólöf Jónsdóttir" userId="d0135ca7-0c76-4412-8a89-842f392ca0ff" providerId="ADAL" clId="{054306CB-3705-4390-8DB9-D65DB8DEF39A}" dt="2025-11-18T16:49:34.782" v="4828" actId="1582"/>
          <ac:spMkLst>
            <pc:docMk/>
            <pc:sldMk cId="651263567" sldId="288"/>
            <ac:spMk id="4" creationId="{83F6642C-242E-04C0-2520-DAD6B9C69F9E}"/>
          </ac:spMkLst>
        </pc:spChg>
        <pc:picChg chg="add">
          <ac:chgData name="Marta Ólöf Jónsdóttir" userId="d0135ca7-0c76-4412-8a89-842f392ca0ff" providerId="ADAL" clId="{054306CB-3705-4390-8DB9-D65DB8DEF39A}" dt="2025-11-18T16:49:12.477" v="4824" actId="22"/>
          <ac:picMkLst>
            <pc:docMk/>
            <pc:sldMk cId="651263567" sldId="288"/>
            <ac:picMk id="3" creationId="{807DF77C-129B-AEF5-F3F1-70D06D51D6B6}"/>
          </ac:picMkLst>
        </pc:picChg>
      </pc:sldChg>
      <pc:sldChg chg="addSp modSp new mod modTransition">
        <pc:chgData name="Marta Ólöf Jónsdóttir" userId="d0135ca7-0c76-4412-8a89-842f392ca0ff" providerId="ADAL" clId="{054306CB-3705-4390-8DB9-D65DB8DEF39A}" dt="2025-11-18T16:52:20.905" v="4843"/>
        <pc:sldMkLst>
          <pc:docMk/>
          <pc:sldMk cId="4047289528" sldId="289"/>
        </pc:sldMkLst>
        <pc:spChg chg="add mod">
          <ac:chgData name="Marta Ólöf Jónsdóttir" userId="d0135ca7-0c76-4412-8a89-842f392ca0ff" providerId="ADAL" clId="{054306CB-3705-4390-8DB9-D65DB8DEF39A}" dt="2025-11-18T16:50:48.521" v="4834" actId="1582"/>
          <ac:spMkLst>
            <pc:docMk/>
            <pc:sldMk cId="4047289528" sldId="289"/>
            <ac:spMk id="4" creationId="{FCA7F796-E7E0-296B-5A24-A2A73BD82CAE}"/>
          </ac:spMkLst>
        </pc:spChg>
        <pc:picChg chg="add">
          <ac:chgData name="Marta Ólöf Jónsdóttir" userId="d0135ca7-0c76-4412-8a89-842f392ca0ff" providerId="ADAL" clId="{054306CB-3705-4390-8DB9-D65DB8DEF39A}" dt="2025-11-18T16:50:24.438" v="4830" actId="22"/>
          <ac:picMkLst>
            <pc:docMk/>
            <pc:sldMk cId="4047289528" sldId="289"/>
            <ac:picMk id="3" creationId="{AF67063B-7B84-205D-5611-7414DE23A756}"/>
          </ac:picMkLst>
        </pc:picChg>
      </pc:sldChg>
      <pc:sldChg chg="addSp modSp new mod modTransition">
        <pc:chgData name="Marta Ólöf Jónsdóttir" userId="d0135ca7-0c76-4412-8a89-842f392ca0ff" providerId="ADAL" clId="{054306CB-3705-4390-8DB9-D65DB8DEF39A}" dt="2025-11-18T16:57:53.798" v="4909"/>
        <pc:sldMkLst>
          <pc:docMk/>
          <pc:sldMk cId="2321161460" sldId="290"/>
        </pc:sldMkLst>
        <pc:spChg chg="add mod">
          <ac:chgData name="Marta Ólöf Jónsdóttir" userId="d0135ca7-0c76-4412-8a89-842f392ca0ff" providerId="ADAL" clId="{054306CB-3705-4390-8DB9-D65DB8DEF39A}" dt="2025-11-18T16:51:44.106" v="4840" actId="1582"/>
          <ac:spMkLst>
            <pc:docMk/>
            <pc:sldMk cId="2321161460" sldId="290"/>
            <ac:spMk id="4" creationId="{52F2ED09-66FA-AE3F-D8D2-FC76D536E26C}"/>
          </ac:spMkLst>
        </pc:spChg>
        <pc:picChg chg="add">
          <ac:chgData name="Marta Ólöf Jónsdóttir" userId="d0135ca7-0c76-4412-8a89-842f392ca0ff" providerId="ADAL" clId="{054306CB-3705-4390-8DB9-D65DB8DEF39A}" dt="2025-11-18T16:51:21.475" v="4836" actId="22"/>
          <ac:picMkLst>
            <pc:docMk/>
            <pc:sldMk cId="2321161460" sldId="290"/>
            <ac:picMk id="3" creationId="{3B701FBA-6E1B-2AAE-46D9-5D708DFD0BEF}"/>
          </ac:picMkLst>
        </pc:picChg>
      </pc:sldChg>
      <pc:sldChg chg="addSp modSp new mod modTransition">
        <pc:chgData name="Marta Ólöf Jónsdóttir" userId="d0135ca7-0c76-4412-8a89-842f392ca0ff" providerId="ADAL" clId="{054306CB-3705-4390-8DB9-D65DB8DEF39A}" dt="2025-11-18T17:11:04.827" v="4918" actId="207"/>
        <pc:sldMkLst>
          <pc:docMk/>
          <pc:sldMk cId="1312696207" sldId="291"/>
        </pc:sldMkLst>
        <pc:spChg chg="add mod">
          <ac:chgData name="Marta Ólöf Jónsdóttir" userId="d0135ca7-0c76-4412-8a89-842f392ca0ff" providerId="ADAL" clId="{054306CB-3705-4390-8DB9-D65DB8DEF39A}" dt="2025-11-18T17:11:04.827" v="4918" actId="207"/>
          <ac:spMkLst>
            <pc:docMk/>
            <pc:sldMk cId="1312696207" sldId="291"/>
            <ac:spMk id="2" creationId="{43000242-E14D-20A4-1DCD-2FA7620F1C16}"/>
          </ac:spMkLst>
        </pc:spChg>
      </pc:sldChg>
      <pc:sldChg chg="addSp modSp new mod modTransition">
        <pc:chgData name="Marta Ólöf Jónsdóttir" userId="d0135ca7-0c76-4412-8a89-842f392ca0ff" providerId="ADAL" clId="{054306CB-3705-4390-8DB9-D65DB8DEF39A}" dt="2025-11-18T16:58:15.116" v="4911"/>
        <pc:sldMkLst>
          <pc:docMk/>
          <pc:sldMk cId="929753820" sldId="292"/>
        </pc:sldMkLst>
        <pc:picChg chg="add mod">
          <ac:chgData name="Marta Ólöf Jónsdóttir" userId="d0135ca7-0c76-4412-8a89-842f392ca0ff" providerId="ADAL" clId="{054306CB-3705-4390-8DB9-D65DB8DEF39A}" dt="2025-11-18T16:56:35.257" v="4904" actId="14100"/>
          <ac:picMkLst>
            <pc:docMk/>
            <pc:sldMk cId="929753820" sldId="292"/>
            <ac:picMk id="3" creationId="{41320519-B1EF-5639-39DF-297F395F271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ilskyggn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400DB79-E770-CB3D-9266-4F5A544A5534}"/>
              </a:ext>
            </a:extLst>
          </p:cNvPr>
          <p:cNvSpPr>
            <a:spLocks noGrp="1"/>
          </p:cNvSpPr>
          <p:nvPr>
            <p:ph type="ctrTitle"/>
          </p:nvPr>
        </p:nvSpPr>
        <p:spPr>
          <a:xfrm>
            <a:off x="1524000" y="1122363"/>
            <a:ext cx="9144000" cy="2387600"/>
          </a:xfrm>
        </p:spPr>
        <p:txBody>
          <a:bodyPr anchor="b"/>
          <a:lstStyle>
            <a:lvl1pPr algn="ctr">
              <a:defRPr sz="6000"/>
            </a:lvl1pPr>
          </a:lstStyle>
          <a:p>
            <a:r>
              <a:rPr lang="is-IS"/>
              <a:t>Smelltu til að breyta stíl aðaltitils</a:t>
            </a:r>
          </a:p>
        </p:txBody>
      </p:sp>
      <p:sp>
        <p:nvSpPr>
          <p:cNvPr id="3" name="Undirtitill 2">
            <a:extLst>
              <a:ext uri="{FF2B5EF4-FFF2-40B4-BE49-F238E27FC236}">
                <a16:creationId xmlns:a16="http://schemas.microsoft.com/office/drawing/2014/main" id="{41D4E223-7BF9-BE9D-A3AA-74BC8A5D7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Smelltu til að breyta stíl aðalundirtitla</a:t>
            </a:r>
          </a:p>
        </p:txBody>
      </p:sp>
      <p:sp>
        <p:nvSpPr>
          <p:cNvPr id="4" name="Dagsetningarstaðgengill 3">
            <a:extLst>
              <a:ext uri="{FF2B5EF4-FFF2-40B4-BE49-F238E27FC236}">
                <a16:creationId xmlns:a16="http://schemas.microsoft.com/office/drawing/2014/main" id="{C480AF46-77DD-2E21-CAA6-4E11068B6523}"/>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5" name="Síðufótarstaðgengill 4">
            <a:extLst>
              <a:ext uri="{FF2B5EF4-FFF2-40B4-BE49-F238E27FC236}">
                <a16:creationId xmlns:a16="http://schemas.microsoft.com/office/drawing/2014/main" id="{030AD7EB-7DEB-254C-3974-954041AB8258}"/>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66ABC6C9-D60E-D3A7-F438-F017934C58C4}"/>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1409415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ill og lóðréttur text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D4CD6A4-77B2-2BB2-FD93-F982A95768FF}"/>
              </a:ext>
            </a:extLst>
          </p:cNvPr>
          <p:cNvSpPr>
            <a:spLocks noGrp="1"/>
          </p:cNvSpPr>
          <p:nvPr>
            <p:ph type="title"/>
          </p:nvPr>
        </p:nvSpPr>
        <p:spPr/>
        <p:txBody>
          <a:bodyPr/>
          <a:lstStyle/>
          <a:p>
            <a:r>
              <a:rPr lang="is-IS"/>
              <a:t>Smelltu til að breyta stíl aðaltitils</a:t>
            </a:r>
          </a:p>
        </p:txBody>
      </p:sp>
      <p:sp>
        <p:nvSpPr>
          <p:cNvPr id="3" name="Staðgengill lóðrétts texta 2">
            <a:extLst>
              <a:ext uri="{FF2B5EF4-FFF2-40B4-BE49-F238E27FC236}">
                <a16:creationId xmlns:a16="http://schemas.microsoft.com/office/drawing/2014/main" id="{8241A14C-C311-F776-813E-16DE7F20FB53}"/>
              </a:ext>
            </a:extLst>
          </p:cNvPr>
          <p:cNvSpPr>
            <a:spLocks noGrp="1"/>
          </p:cNvSpPr>
          <p:nvPr>
            <p:ph type="body" orient="vert" idx="1"/>
          </p:nvPr>
        </p:nvSpPr>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D27FF6AC-35A3-2D0B-ACD1-417607C37FFA}"/>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5" name="Síðufótarstaðgengill 4">
            <a:extLst>
              <a:ext uri="{FF2B5EF4-FFF2-40B4-BE49-F238E27FC236}">
                <a16:creationId xmlns:a16="http://schemas.microsoft.com/office/drawing/2014/main" id="{103DE36E-1330-F5D2-9788-D776AB9A8AD7}"/>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A67D1CDA-C786-567E-BF36-D871A0E2D7EC}"/>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320392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óðréttur titill og texti">
    <p:spTree>
      <p:nvGrpSpPr>
        <p:cNvPr id="1" name=""/>
        <p:cNvGrpSpPr/>
        <p:nvPr/>
      </p:nvGrpSpPr>
      <p:grpSpPr>
        <a:xfrm>
          <a:off x="0" y="0"/>
          <a:ext cx="0" cy="0"/>
          <a:chOff x="0" y="0"/>
          <a:chExt cx="0" cy="0"/>
        </a:xfrm>
      </p:grpSpPr>
      <p:sp>
        <p:nvSpPr>
          <p:cNvPr id="2" name="Lóðréttur titill 1">
            <a:extLst>
              <a:ext uri="{FF2B5EF4-FFF2-40B4-BE49-F238E27FC236}">
                <a16:creationId xmlns:a16="http://schemas.microsoft.com/office/drawing/2014/main" id="{50D9D12A-B22F-A135-B162-DB0E876F5B91}"/>
              </a:ext>
            </a:extLst>
          </p:cNvPr>
          <p:cNvSpPr>
            <a:spLocks noGrp="1"/>
          </p:cNvSpPr>
          <p:nvPr>
            <p:ph type="title" orient="vert"/>
          </p:nvPr>
        </p:nvSpPr>
        <p:spPr>
          <a:xfrm>
            <a:off x="8724900" y="365125"/>
            <a:ext cx="2628900" cy="5811838"/>
          </a:xfrm>
        </p:spPr>
        <p:txBody>
          <a:bodyPr vert="eaVert"/>
          <a:lstStyle/>
          <a:p>
            <a:r>
              <a:rPr lang="is-IS"/>
              <a:t>Smelltu til að breyta stíl aðaltitils</a:t>
            </a:r>
          </a:p>
        </p:txBody>
      </p:sp>
      <p:sp>
        <p:nvSpPr>
          <p:cNvPr id="3" name="Staðgengill lóðrétts texta 2">
            <a:extLst>
              <a:ext uri="{FF2B5EF4-FFF2-40B4-BE49-F238E27FC236}">
                <a16:creationId xmlns:a16="http://schemas.microsoft.com/office/drawing/2014/main" id="{ADCEA1F0-2FDD-260C-DBAA-1954A11D56EE}"/>
              </a:ext>
            </a:extLst>
          </p:cNvPr>
          <p:cNvSpPr>
            <a:spLocks noGrp="1"/>
          </p:cNvSpPr>
          <p:nvPr>
            <p:ph type="body" orient="vert" idx="1"/>
          </p:nvPr>
        </p:nvSpPr>
        <p:spPr>
          <a:xfrm>
            <a:off x="838200" y="365125"/>
            <a:ext cx="7734300" cy="5811838"/>
          </a:xfrm>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4BED523E-A5EB-6C90-86B1-01260EC8DD69}"/>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5" name="Síðufótarstaðgengill 4">
            <a:extLst>
              <a:ext uri="{FF2B5EF4-FFF2-40B4-BE49-F238E27FC236}">
                <a16:creationId xmlns:a16="http://schemas.microsoft.com/office/drawing/2014/main" id="{769CDD5D-E346-5941-0F26-33E169767DD2}"/>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58264E2E-21D2-AC2B-E043-E0075E86BF2B}"/>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190326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0C0A1C7-EA57-8FFB-71B8-78ADB38370E2}"/>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D943B356-FE98-8A8D-A3CD-3ECC72ADFA9D}"/>
              </a:ext>
            </a:extLst>
          </p:cNvPr>
          <p:cNvSpPr>
            <a:spLocks noGrp="1"/>
          </p:cNvSpPr>
          <p:nvPr>
            <p:ph idx="1"/>
          </p:nvPr>
        </p:nvSpPr>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F7C66C24-D11D-DD73-E50B-028B515C00CC}"/>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5" name="Síðufótarstaðgengill 4">
            <a:extLst>
              <a:ext uri="{FF2B5EF4-FFF2-40B4-BE49-F238E27FC236}">
                <a16:creationId xmlns:a16="http://schemas.microsoft.com/office/drawing/2014/main" id="{87CE5A62-761E-BE7E-3F33-8D72E8193DA8}"/>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EC8F2E85-3943-4FDF-FE0E-5C768C0A13CE}"/>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301449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flafyrirsögn">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3899336-19B1-B4FB-C63B-6FB5E9051617}"/>
              </a:ext>
            </a:extLst>
          </p:cNvPr>
          <p:cNvSpPr>
            <a:spLocks noGrp="1"/>
          </p:cNvSpPr>
          <p:nvPr>
            <p:ph type="title"/>
          </p:nvPr>
        </p:nvSpPr>
        <p:spPr>
          <a:xfrm>
            <a:off x="831850" y="1709738"/>
            <a:ext cx="10515600" cy="2852737"/>
          </a:xfrm>
        </p:spPr>
        <p:txBody>
          <a:bodyPr anchor="b"/>
          <a:lstStyle>
            <a:lvl1pPr>
              <a:defRPr sz="6000"/>
            </a:lvl1pPr>
          </a:lstStyle>
          <a:p>
            <a:r>
              <a:rPr lang="is-IS"/>
              <a:t>Smelltu til að breyta stíl aðaltitils</a:t>
            </a:r>
          </a:p>
        </p:txBody>
      </p:sp>
      <p:sp>
        <p:nvSpPr>
          <p:cNvPr id="3" name="Textastaðgengill 2">
            <a:extLst>
              <a:ext uri="{FF2B5EF4-FFF2-40B4-BE49-F238E27FC236}">
                <a16:creationId xmlns:a16="http://schemas.microsoft.com/office/drawing/2014/main" id="{EF4ED3C1-6483-15CD-41C4-6EBF684DB8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s-IS"/>
              <a:t>Smelltu til að breyta textastílum frumgerðar</a:t>
            </a:r>
          </a:p>
        </p:txBody>
      </p:sp>
      <p:sp>
        <p:nvSpPr>
          <p:cNvPr id="4" name="Dagsetningarstaðgengill 3">
            <a:extLst>
              <a:ext uri="{FF2B5EF4-FFF2-40B4-BE49-F238E27FC236}">
                <a16:creationId xmlns:a16="http://schemas.microsoft.com/office/drawing/2014/main" id="{41511EFF-3266-96ED-E3EC-B001A0C9970F}"/>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5" name="Síðufótarstaðgengill 4">
            <a:extLst>
              <a:ext uri="{FF2B5EF4-FFF2-40B4-BE49-F238E27FC236}">
                <a16:creationId xmlns:a16="http://schemas.microsoft.com/office/drawing/2014/main" id="{A41FFDD9-5EBA-1292-8C94-5F85F4B87A9A}"/>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0969CEB2-827F-A5B8-35AF-3E11589C9867}"/>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280591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ö efnisatrið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C8EDEE68-FCEE-4D35-85B8-DE8584F42A03}"/>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F3DCA514-7A37-D08E-24A7-FCA75F3629C3}"/>
              </a:ext>
            </a:extLst>
          </p:cNvPr>
          <p:cNvSpPr>
            <a:spLocks noGrp="1"/>
          </p:cNvSpPr>
          <p:nvPr>
            <p:ph sz="half" idx="1"/>
          </p:nvPr>
        </p:nvSpPr>
        <p:spPr>
          <a:xfrm>
            <a:off x="838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Staðgengill efnis 3">
            <a:extLst>
              <a:ext uri="{FF2B5EF4-FFF2-40B4-BE49-F238E27FC236}">
                <a16:creationId xmlns:a16="http://schemas.microsoft.com/office/drawing/2014/main" id="{27048D99-CA3B-8C79-37A6-26D838CFF3EA}"/>
              </a:ext>
            </a:extLst>
          </p:cNvPr>
          <p:cNvSpPr>
            <a:spLocks noGrp="1"/>
          </p:cNvSpPr>
          <p:nvPr>
            <p:ph sz="half" idx="2"/>
          </p:nvPr>
        </p:nvSpPr>
        <p:spPr>
          <a:xfrm>
            <a:off x="6172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Dagsetningarstaðgengill 4">
            <a:extLst>
              <a:ext uri="{FF2B5EF4-FFF2-40B4-BE49-F238E27FC236}">
                <a16:creationId xmlns:a16="http://schemas.microsoft.com/office/drawing/2014/main" id="{BA6A8CAC-B74D-3C90-A692-58CCC7D4F04A}"/>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6" name="Síðufótarstaðgengill 5">
            <a:extLst>
              <a:ext uri="{FF2B5EF4-FFF2-40B4-BE49-F238E27FC236}">
                <a16:creationId xmlns:a16="http://schemas.microsoft.com/office/drawing/2014/main" id="{63047028-6A9D-B1D6-746B-6F54063EB946}"/>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94560C8F-6AC2-B018-F2B0-20F54A0E494A}"/>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104350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1B3E8A19-AE82-825A-EF36-B6EE829621A6}"/>
              </a:ext>
            </a:extLst>
          </p:cNvPr>
          <p:cNvSpPr>
            <a:spLocks noGrp="1"/>
          </p:cNvSpPr>
          <p:nvPr>
            <p:ph type="title"/>
          </p:nvPr>
        </p:nvSpPr>
        <p:spPr>
          <a:xfrm>
            <a:off x="839788" y="365125"/>
            <a:ext cx="10515600" cy="1325563"/>
          </a:xfrm>
        </p:spPr>
        <p:txBody>
          <a:bodyPr/>
          <a:lstStyle/>
          <a:p>
            <a:r>
              <a:rPr lang="is-IS"/>
              <a:t>Smelltu til að breyta stíl aðaltitils</a:t>
            </a:r>
          </a:p>
        </p:txBody>
      </p:sp>
      <p:sp>
        <p:nvSpPr>
          <p:cNvPr id="3" name="Textastaðgengill 2">
            <a:extLst>
              <a:ext uri="{FF2B5EF4-FFF2-40B4-BE49-F238E27FC236}">
                <a16:creationId xmlns:a16="http://schemas.microsoft.com/office/drawing/2014/main" id="{714490CE-02FE-6C48-B208-3A85DF0EC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4" name="Staðgengill efnis 3">
            <a:extLst>
              <a:ext uri="{FF2B5EF4-FFF2-40B4-BE49-F238E27FC236}">
                <a16:creationId xmlns:a16="http://schemas.microsoft.com/office/drawing/2014/main" id="{CA9545AD-6CD9-619D-C14C-93BCCE85A15D}"/>
              </a:ext>
            </a:extLst>
          </p:cNvPr>
          <p:cNvSpPr>
            <a:spLocks noGrp="1"/>
          </p:cNvSpPr>
          <p:nvPr>
            <p:ph sz="half" idx="2"/>
          </p:nvPr>
        </p:nvSpPr>
        <p:spPr>
          <a:xfrm>
            <a:off x="839788" y="2505075"/>
            <a:ext cx="5157787"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Textastaðgengill 4">
            <a:extLst>
              <a:ext uri="{FF2B5EF4-FFF2-40B4-BE49-F238E27FC236}">
                <a16:creationId xmlns:a16="http://schemas.microsoft.com/office/drawing/2014/main" id="{9D4BFB48-95F7-4FC3-6CF2-A8359F6DE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6" name="Staðgengill efnis 5">
            <a:extLst>
              <a:ext uri="{FF2B5EF4-FFF2-40B4-BE49-F238E27FC236}">
                <a16:creationId xmlns:a16="http://schemas.microsoft.com/office/drawing/2014/main" id="{B1D6CF0D-841D-4317-FBC6-08015C77FFC6}"/>
              </a:ext>
            </a:extLst>
          </p:cNvPr>
          <p:cNvSpPr>
            <a:spLocks noGrp="1"/>
          </p:cNvSpPr>
          <p:nvPr>
            <p:ph sz="quarter" idx="4"/>
          </p:nvPr>
        </p:nvSpPr>
        <p:spPr>
          <a:xfrm>
            <a:off x="6172200" y="2505075"/>
            <a:ext cx="5183188"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7" name="Dagsetningarstaðgengill 6">
            <a:extLst>
              <a:ext uri="{FF2B5EF4-FFF2-40B4-BE49-F238E27FC236}">
                <a16:creationId xmlns:a16="http://schemas.microsoft.com/office/drawing/2014/main" id="{61740843-48F1-C5E5-C56A-8DED96CCCE74}"/>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8" name="Síðufótarstaðgengill 7">
            <a:extLst>
              <a:ext uri="{FF2B5EF4-FFF2-40B4-BE49-F238E27FC236}">
                <a16:creationId xmlns:a16="http://schemas.microsoft.com/office/drawing/2014/main" id="{26A9510E-6B2F-EB92-9399-A07C2189B8A0}"/>
              </a:ext>
            </a:extLst>
          </p:cNvPr>
          <p:cNvSpPr>
            <a:spLocks noGrp="1"/>
          </p:cNvSpPr>
          <p:nvPr>
            <p:ph type="ftr" sz="quarter" idx="11"/>
          </p:nvPr>
        </p:nvSpPr>
        <p:spPr/>
        <p:txBody>
          <a:bodyPr/>
          <a:lstStyle/>
          <a:p>
            <a:endParaRPr lang="is-IS"/>
          </a:p>
        </p:txBody>
      </p:sp>
      <p:sp>
        <p:nvSpPr>
          <p:cNvPr id="9" name="Skyggnunúmersstaðgengill 8">
            <a:extLst>
              <a:ext uri="{FF2B5EF4-FFF2-40B4-BE49-F238E27FC236}">
                <a16:creationId xmlns:a16="http://schemas.microsoft.com/office/drawing/2014/main" id="{36669F89-81DA-9248-C525-C2C41536A4B3}"/>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251511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ðeins titill">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2F1270CF-66ED-8329-2E4B-70EEBAF852DE}"/>
              </a:ext>
            </a:extLst>
          </p:cNvPr>
          <p:cNvSpPr>
            <a:spLocks noGrp="1"/>
          </p:cNvSpPr>
          <p:nvPr>
            <p:ph type="title"/>
          </p:nvPr>
        </p:nvSpPr>
        <p:spPr/>
        <p:txBody>
          <a:bodyPr/>
          <a:lstStyle/>
          <a:p>
            <a:r>
              <a:rPr lang="is-IS"/>
              <a:t>Smelltu til að breyta stíl aðaltitils</a:t>
            </a:r>
          </a:p>
        </p:txBody>
      </p:sp>
      <p:sp>
        <p:nvSpPr>
          <p:cNvPr id="3" name="Dagsetningarstaðgengill 2">
            <a:extLst>
              <a:ext uri="{FF2B5EF4-FFF2-40B4-BE49-F238E27FC236}">
                <a16:creationId xmlns:a16="http://schemas.microsoft.com/office/drawing/2014/main" id="{AAE01192-88EB-4540-6D13-EB16D126984C}"/>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4" name="Síðufótarstaðgengill 3">
            <a:extLst>
              <a:ext uri="{FF2B5EF4-FFF2-40B4-BE49-F238E27FC236}">
                <a16:creationId xmlns:a16="http://schemas.microsoft.com/office/drawing/2014/main" id="{52D2F5A5-94AE-B6EC-D043-6F3A4A558744}"/>
              </a:ext>
            </a:extLst>
          </p:cNvPr>
          <p:cNvSpPr>
            <a:spLocks noGrp="1"/>
          </p:cNvSpPr>
          <p:nvPr>
            <p:ph type="ftr" sz="quarter" idx="11"/>
          </p:nvPr>
        </p:nvSpPr>
        <p:spPr/>
        <p:txBody>
          <a:bodyPr/>
          <a:lstStyle/>
          <a:p>
            <a:endParaRPr lang="is-IS"/>
          </a:p>
        </p:txBody>
      </p:sp>
      <p:sp>
        <p:nvSpPr>
          <p:cNvPr id="5" name="Skyggnunúmersstaðgengill 4">
            <a:extLst>
              <a:ext uri="{FF2B5EF4-FFF2-40B4-BE49-F238E27FC236}">
                <a16:creationId xmlns:a16="http://schemas.microsoft.com/office/drawing/2014/main" id="{478509CC-C467-B73E-2A1D-2BB2DB57F578}"/>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350639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utt">
    <p:spTree>
      <p:nvGrpSpPr>
        <p:cNvPr id="1" name=""/>
        <p:cNvGrpSpPr/>
        <p:nvPr/>
      </p:nvGrpSpPr>
      <p:grpSpPr>
        <a:xfrm>
          <a:off x="0" y="0"/>
          <a:ext cx="0" cy="0"/>
          <a:chOff x="0" y="0"/>
          <a:chExt cx="0" cy="0"/>
        </a:xfrm>
      </p:grpSpPr>
      <p:sp>
        <p:nvSpPr>
          <p:cNvPr id="2" name="Dagsetningarstaðgengill 1">
            <a:extLst>
              <a:ext uri="{FF2B5EF4-FFF2-40B4-BE49-F238E27FC236}">
                <a16:creationId xmlns:a16="http://schemas.microsoft.com/office/drawing/2014/main" id="{553DCCDE-0339-4359-7892-48720198B313}"/>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3" name="Síðufótarstaðgengill 2">
            <a:extLst>
              <a:ext uri="{FF2B5EF4-FFF2-40B4-BE49-F238E27FC236}">
                <a16:creationId xmlns:a16="http://schemas.microsoft.com/office/drawing/2014/main" id="{995771A4-C2AC-A8A1-EA30-F581ADB58B3A}"/>
              </a:ext>
            </a:extLst>
          </p:cNvPr>
          <p:cNvSpPr>
            <a:spLocks noGrp="1"/>
          </p:cNvSpPr>
          <p:nvPr>
            <p:ph type="ftr" sz="quarter" idx="11"/>
          </p:nvPr>
        </p:nvSpPr>
        <p:spPr/>
        <p:txBody>
          <a:bodyPr/>
          <a:lstStyle/>
          <a:p>
            <a:endParaRPr lang="is-IS"/>
          </a:p>
        </p:txBody>
      </p:sp>
      <p:sp>
        <p:nvSpPr>
          <p:cNvPr id="4" name="Skyggnunúmersstaðgengill 3">
            <a:extLst>
              <a:ext uri="{FF2B5EF4-FFF2-40B4-BE49-F238E27FC236}">
                <a16:creationId xmlns:a16="http://schemas.microsoft.com/office/drawing/2014/main" id="{EED94F2F-4200-1856-D07E-0E6D3042AAF5}"/>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14786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A6E9FC7-5912-1E25-692A-AAF1AA546F8A}"/>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efnis 2">
            <a:extLst>
              <a:ext uri="{FF2B5EF4-FFF2-40B4-BE49-F238E27FC236}">
                <a16:creationId xmlns:a16="http://schemas.microsoft.com/office/drawing/2014/main" id="{32B5AFEC-00F1-9005-A5DB-48C4E8BE7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Textastaðgengill 3">
            <a:extLst>
              <a:ext uri="{FF2B5EF4-FFF2-40B4-BE49-F238E27FC236}">
                <a16:creationId xmlns:a16="http://schemas.microsoft.com/office/drawing/2014/main" id="{ACA7D622-26CC-44CC-CDF1-B2EF2F83F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E6766612-A4BB-2EE0-8BAF-664F8B05D49E}"/>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6" name="Síðufótarstaðgengill 5">
            <a:extLst>
              <a:ext uri="{FF2B5EF4-FFF2-40B4-BE49-F238E27FC236}">
                <a16:creationId xmlns:a16="http://schemas.microsoft.com/office/drawing/2014/main" id="{66FD164E-71F8-4447-ACDF-7712EB8B3B45}"/>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A003B9FF-99D1-BF66-BB6B-C86365596173}"/>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314336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Mynd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C72EB1E-84F0-1A29-14C9-51FFDC226A86}"/>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myndar 2">
            <a:extLst>
              <a:ext uri="{FF2B5EF4-FFF2-40B4-BE49-F238E27FC236}">
                <a16:creationId xmlns:a16="http://schemas.microsoft.com/office/drawing/2014/main" id="{18C5CA98-9627-EBCB-E9F0-038FAAB9C7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astaðgengill 3">
            <a:extLst>
              <a:ext uri="{FF2B5EF4-FFF2-40B4-BE49-F238E27FC236}">
                <a16:creationId xmlns:a16="http://schemas.microsoft.com/office/drawing/2014/main" id="{DC970FB6-C5C5-4BF0-9800-D671CACF2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71B1F737-1F87-BB59-5622-9DFC074470D4}"/>
              </a:ext>
            </a:extLst>
          </p:cNvPr>
          <p:cNvSpPr>
            <a:spLocks noGrp="1"/>
          </p:cNvSpPr>
          <p:nvPr>
            <p:ph type="dt" sz="half" idx="10"/>
          </p:nvPr>
        </p:nvSpPr>
        <p:spPr/>
        <p:txBody>
          <a:bodyPr/>
          <a:lstStyle/>
          <a:p>
            <a:fld id="{857D432E-C4AC-41DD-9A95-161D8EAAED29}" type="datetimeFigureOut">
              <a:rPr lang="is-IS" smtClean="0"/>
              <a:t>17.11.2025</a:t>
            </a:fld>
            <a:endParaRPr lang="is-IS"/>
          </a:p>
        </p:txBody>
      </p:sp>
      <p:sp>
        <p:nvSpPr>
          <p:cNvPr id="6" name="Síðufótarstaðgengill 5">
            <a:extLst>
              <a:ext uri="{FF2B5EF4-FFF2-40B4-BE49-F238E27FC236}">
                <a16:creationId xmlns:a16="http://schemas.microsoft.com/office/drawing/2014/main" id="{EA8E645D-0986-A4BC-3B99-D9753C5CDC05}"/>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FA0D3C0A-B83D-C367-52A7-BC4E5A9C9388}"/>
              </a:ext>
            </a:extLst>
          </p:cNvPr>
          <p:cNvSpPr>
            <a:spLocks noGrp="1"/>
          </p:cNvSpPr>
          <p:nvPr>
            <p:ph type="sldNum" sz="quarter" idx="12"/>
          </p:nvPr>
        </p:nvSpPr>
        <p:spPr/>
        <p:txBody>
          <a:bodyPr/>
          <a:lstStyle/>
          <a:p>
            <a:fld id="{ABA10A66-16A7-46AE-903C-D477B4AF7E8B}" type="slidenum">
              <a:rPr lang="is-IS" smtClean="0"/>
              <a:t>‹#›</a:t>
            </a:fld>
            <a:endParaRPr lang="is-IS"/>
          </a:p>
        </p:txBody>
      </p:sp>
    </p:spTree>
    <p:extLst>
      <p:ext uri="{BB962C8B-B14F-4D97-AF65-F5344CB8AC3E}">
        <p14:creationId xmlns:p14="http://schemas.microsoft.com/office/powerpoint/2010/main" val="367538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ilsstaðgengill 1">
            <a:extLst>
              <a:ext uri="{FF2B5EF4-FFF2-40B4-BE49-F238E27FC236}">
                <a16:creationId xmlns:a16="http://schemas.microsoft.com/office/drawing/2014/main" id="{048F5856-FEAD-EB6A-CE0D-1D4F675E13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s-IS"/>
              <a:t>Smelltu til að breyta stíl aðaltitils</a:t>
            </a:r>
          </a:p>
        </p:txBody>
      </p:sp>
      <p:sp>
        <p:nvSpPr>
          <p:cNvPr id="3" name="Textastaðgengill 2">
            <a:extLst>
              <a:ext uri="{FF2B5EF4-FFF2-40B4-BE49-F238E27FC236}">
                <a16:creationId xmlns:a16="http://schemas.microsoft.com/office/drawing/2014/main" id="{B4FB42BD-8EC2-CF45-3642-CF6D91B66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21BE0738-1A48-81D4-952E-DF770D370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7D432E-C4AC-41DD-9A95-161D8EAAED29}" type="datetimeFigureOut">
              <a:rPr lang="is-IS" smtClean="0"/>
              <a:t>17.11.2025</a:t>
            </a:fld>
            <a:endParaRPr lang="is-IS"/>
          </a:p>
        </p:txBody>
      </p:sp>
      <p:sp>
        <p:nvSpPr>
          <p:cNvPr id="5" name="Síðufótarstaðgengill 4">
            <a:extLst>
              <a:ext uri="{FF2B5EF4-FFF2-40B4-BE49-F238E27FC236}">
                <a16:creationId xmlns:a16="http://schemas.microsoft.com/office/drawing/2014/main" id="{6A1F1E2A-FC4E-30A9-F617-86B14CB0A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s-IS"/>
          </a:p>
        </p:txBody>
      </p:sp>
      <p:sp>
        <p:nvSpPr>
          <p:cNvPr id="6" name="Skyggnunúmersstaðgengill 5">
            <a:extLst>
              <a:ext uri="{FF2B5EF4-FFF2-40B4-BE49-F238E27FC236}">
                <a16:creationId xmlns:a16="http://schemas.microsoft.com/office/drawing/2014/main" id="{01CADF2C-0C9E-8EE5-9519-A73779CBD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A10A66-16A7-46AE-903C-D477B4AF7E8B}" type="slidenum">
              <a:rPr lang="is-IS" smtClean="0"/>
              <a:t>‹#›</a:t>
            </a:fld>
            <a:endParaRPr lang="is-IS"/>
          </a:p>
        </p:txBody>
      </p:sp>
    </p:spTree>
    <p:extLst>
      <p:ext uri="{BB962C8B-B14F-4D97-AF65-F5344CB8AC3E}">
        <p14:creationId xmlns:p14="http://schemas.microsoft.com/office/powerpoint/2010/main" val="15567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ill 1">
            <a:extLst>
              <a:ext uri="{FF2B5EF4-FFF2-40B4-BE49-F238E27FC236}">
                <a16:creationId xmlns:a16="http://schemas.microsoft.com/office/drawing/2014/main" id="{31D1DFA0-0661-3153-557B-66EBB523DA01}"/>
              </a:ext>
            </a:extLst>
          </p:cNvPr>
          <p:cNvSpPr>
            <a:spLocks noGrp="1"/>
          </p:cNvSpPr>
          <p:nvPr>
            <p:ph type="ctrTitle"/>
          </p:nvPr>
        </p:nvSpPr>
        <p:spPr>
          <a:xfrm>
            <a:off x="402336" y="992094"/>
            <a:ext cx="3987985" cy="3351306"/>
          </a:xfrm>
        </p:spPr>
        <p:txBody>
          <a:bodyPr>
            <a:normAutofit/>
          </a:bodyPr>
          <a:lstStyle/>
          <a:p>
            <a:r>
              <a:rPr lang="is-IS" sz="5400" noProof="0" dirty="0"/>
              <a:t>Stofnað 28. desember 1958</a:t>
            </a:r>
          </a:p>
        </p:txBody>
      </p:sp>
      <p:pic>
        <p:nvPicPr>
          <p:cNvPr id="5" name="Mynd 4">
            <a:extLst>
              <a:ext uri="{FF2B5EF4-FFF2-40B4-BE49-F238E27FC236}">
                <a16:creationId xmlns:a16="http://schemas.microsoft.com/office/drawing/2014/main" id="{400C21AE-50E7-4388-F4A7-1EA69C07AF97}"/>
              </a:ext>
            </a:extLst>
          </p:cNvPr>
          <p:cNvPicPr>
            <a:picLocks noChangeAspect="1"/>
          </p:cNvPicPr>
          <p:nvPr/>
        </p:nvPicPr>
        <p:blipFill>
          <a:blip r:embed="rId2"/>
          <a:stretch>
            <a:fillRect/>
          </a:stretch>
        </p:blipFill>
        <p:spPr>
          <a:xfrm>
            <a:off x="7220250" y="1956816"/>
            <a:ext cx="2711125" cy="2725546"/>
          </a:xfrm>
          <a:prstGeom prst="rect">
            <a:avLst/>
          </a:prstGeom>
        </p:spPr>
      </p:pic>
    </p:spTree>
    <p:extLst>
      <p:ext uri="{BB962C8B-B14F-4D97-AF65-F5344CB8AC3E}">
        <p14:creationId xmlns:p14="http://schemas.microsoft.com/office/powerpoint/2010/main" val="36642608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taðgengill efnis 4">
            <a:extLst>
              <a:ext uri="{FF2B5EF4-FFF2-40B4-BE49-F238E27FC236}">
                <a16:creationId xmlns:a16="http://schemas.microsoft.com/office/drawing/2014/main" id="{E2444A33-CA14-84C5-799E-C8777D1447CE}"/>
              </a:ext>
            </a:extLst>
          </p:cNvPr>
          <p:cNvPicPr>
            <a:picLocks noGrp="1" noChangeAspect="1"/>
          </p:cNvPicPr>
          <p:nvPr>
            <p:ph idx="1"/>
          </p:nvPr>
        </p:nvPicPr>
        <p:blipFill>
          <a:blip r:embed="rId2"/>
          <a:stretch>
            <a:fillRect/>
          </a:stretch>
        </p:blipFill>
        <p:spPr>
          <a:xfrm>
            <a:off x="838200" y="2860694"/>
            <a:ext cx="10515600" cy="2927458"/>
          </a:xfrm>
          <a:prstGeom prst="rect">
            <a:avLst/>
          </a:prstGeom>
        </p:spPr>
      </p:pic>
      <p:sp>
        <p:nvSpPr>
          <p:cNvPr id="6" name="Flæðirit: Skjal 5">
            <a:extLst>
              <a:ext uri="{FF2B5EF4-FFF2-40B4-BE49-F238E27FC236}">
                <a16:creationId xmlns:a16="http://schemas.microsoft.com/office/drawing/2014/main" id="{A6505178-4901-027F-D714-30F0687A9E40}"/>
              </a:ext>
            </a:extLst>
          </p:cNvPr>
          <p:cNvSpPr/>
          <p:nvPr/>
        </p:nvSpPr>
        <p:spPr>
          <a:xfrm>
            <a:off x="676656" y="457200"/>
            <a:ext cx="11064240" cy="2403494"/>
          </a:xfrm>
          <a:prstGeom prst="flowChartDocument">
            <a:avLst/>
          </a:prstGeom>
          <a:no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solidFill>
                <a:schemeClr val="tx1">
                  <a:lumMod val="50000"/>
                  <a:lumOff val="50000"/>
                </a:schemeClr>
              </a:solidFill>
            </a:endParaRPr>
          </a:p>
        </p:txBody>
      </p:sp>
      <p:sp>
        <p:nvSpPr>
          <p:cNvPr id="11" name="Titill 1">
            <a:extLst>
              <a:ext uri="{FF2B5EF4-FFF2-40B4-BE49-F238E27FC236}">
                <a16:creationId xmlns:a16="http://schemas.microsoft.com/office/drawing/2014/main" id="{65736D81-B5A8-B5D5-6A4C-B2C135C39914}"/>
              </a:ext>
            </a:extLst>
          </p:cNvPr>
          <p:cNvSpPr>
            <a:spLocks noGrp="1"/>
          </p:cNvSpPr>
          <p:nvPr>
            <p:ph type="title"/>
          </p:nvPr>
        </p:nvSpPr>
        <p:spPr>
          <a:xfrm>
            <a:off x="1078992" y="676656"/>
            <a:ext cx="10274808" cy="1655064"/>
          </a:xfrm>
          <a:ln w="28575">
            <a:solidFill>
              <a:srgbClr val="D09E00"/>
            </a:solidFill>
          </a:ln>
        </p:spPr>
        <p:txBody>
          <a:bodyPr>
            <a:normAutofit/>
          </a:bodyPr>
          <a:lstStyle/>
          <a:p>
            <a:pPr algn="ctr"/>
            <a:r>
              <a:rPr lang="is-IS" sz="3600" noProof="0" dirty="0">
                <a:latin typeface="Times New Roman" panose="02020603050405020304" pitchFamily="18" charset="0"/>
                <a:cs typeface="Times New Roman" panose="02020603050405020304" pitchFamily="18" charset="0"/>
              </a:rPr>
              <a:t>Mínar Síður voru innleiddar hjá SfK 2024. Þar getur félagsfólki sótt um þá styrki sem það á rétt á, séð stöðu þeirra og afgreiðslu </a:t>
            </a:r>
          </a:p>
        </p:txBody>
      </p:sp>
    </p:spTree>
    <p:extLst>
      <p:ext uri="{BB962C8B-B14F-4D97-AF65-F5344CB8AC3E}">
        <p14:creationId xmlns:p14="http://schemas.microsoft.com/office/powerpoint/2010/main" val="15903657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drap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6996C5E-6737-7FD4-AE6C-79120572E389}"/>
              </a:ext>
            </a:extLst>
          </p:cNvPr>
          <p:cNvSpPr>
            <a:spLocks noGrp="1"/>
          </p:cNvSpPr>
          <p:nvPr>
            <p:ph type="title"/>
          </p:nvPr>
        </p:nvSpPr>
        <p:spPr/>
        <p:txBody>
          <a:bodyPr/>
          <a:lstStyle/>
          <a:p>
            <a:r>
              <a:rPr lang="is-IS" noProof="0" dirty="0">
                <a:latin typeface="Times New Roman" panose="02020603050405020304" pitchFamily="18" charset="0"/>
                <a:cs typeface="Times New Roman" panose="02020603050405020304" pitchFamily="18" charset="0"/>
              </a:rPr>
              <a:t>Á Mínum Síðum er einnig hægt að skoða alla orlofskosti félagsins</a:t>
            </a:r>
          </a:p>
        </p:txBody>
      </p:sp>
      <p:pic>
        <p:nvPicPr>
          <p:cNvPr id="6" name="Staðgengill efnis 5">
            <a:extLst>
              <a:ext uri="{FF2B5EF4-FFF2-40B4-BE49-F238E27FC236}">
                <a16:creationId xmlns:a16="http://schemas.microsoft.com/office/drawing/2014/main" id="{9F4702E3-0543-DFC6-3645-C7309E675549}"/>
              </a:ext>
            </a:extLst>
          </p:cNvPr>
          <p:cNvPicPr>
            <a:picLocks noGrp="1" noChangeAspect="1"/>
          </p:cNvPicPr>
          <p:nvPr>
            <p:ph sz="half" idx="1"/>
          </p:nvPr>
        </p:nvPicPr>
        <p:blipFill>
          <a:blip r:embed="rId2"/>
          <a:stretch>
            <a:fillRect/>
          </a:stretch>
        </p:blipFill>
        <p:spPr>
          <a:xfrm>
            <a:off x="1528944" y="2111629"/>
            <a:ext cx="4240920" cy="4065334"/>
          </a:xfrm>
          <a:prstGeom prst="rect">
            <a:avLst/>
          </a:prstGeom>
        </p:spPr>
      </p:pic>
      <p:pic>
        <p:nvPicPr>
          <p:cNvPr id="8" name="Staðgengill efnis 7">
            <a:extLst>
              <a:ext uri="{FF2B5EF4-FFF2-40B4-BE49-F238E27FC236}">
                <a16:creationId xmlns:a16="http://schemas.microsoft.com/office/drawing/2014/main" id="{D6CABA4D-E810-193D-2016-BCAD85C55EA1}"/>
              </a:ext>
            </a:extLst>
          </p:cNvPr>
          <p:cNvPicPr>
            <a:picLocks noGrp="1" noChangeAspect="1"/>
          </p:cNvPicPr>
          <p:nvPr>
            <p:ph sz="half" idx="2"/>
          </p:nvPr>
        </p:nvPicPr>
        <p:blipFill>
          <a:blip r:embed="rId3"/>
          <a:stretch>
            <a:fillRect/>
          </a:stretch>
        </p:blipFill>
        <p:spPr>
          <a:xfrm>
            <a:off x="6217920" y="2111627"/>
            <a:ext cx="4454510" cy="4065335"/>
          </a:xfrm>
          <a:prstGeom prst="rect">
            <a:avLst/>
          </a:prstGeom>
        </p:spPr>
      </p:pic>
      <p:sp>
        <p:nvSpPr>
          <p:cNvPr id="9" name="Flæðirit: Skjal 8">
            <a:extLst>
              <a:ext uri="{FF2B5EF4-FFF2-40B4-BE49-F238E27FC236}">
                <a16:creationId xmlns:a16="http://schemas.microsoft.com/office/drawing/2014/main" id="{D63AE349-80C9-2850-4671-6EA9C9019E3D}"/>
              </a:ext>
            </a:extLst>
          </p:cNvPr>
          <p:cNvSpPr/>
          <p:nvPr/>
        </p:nvSpPr>
        <p:spPr>
          <a:xfrm>
            <a:off x="731520" y="256032"/>
            <a:ext cx="10863072" cy="1746504"/>
          </a:xfrm>
          <a:prstGeom prst="flowChartDocumen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 name="Mínusmerki 9">
            <a:extLst>
              <a:ext uri="{FF2B5EF4-FFF2-40B4-BE49-F238E27FC236}">
                <a16:creationId xmlns:a16="http://schemas.microsoft.com/office/drawing/2014/main" id="{F864A0AF-20E5-ECCE-0C8E-A40A42C19598}"/>
              </a:ext>
            </a:extLst>
          </p:cNvPr>
          <p:cNvSpPr/>
          <p:nvPr/>
        </p:nvSpPr>
        <p:spPr>
          <a:xfrm>
            <a:off x="1364352" y="4814316"/>
            <a:ext cx="2457840" cy="118872"/>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1" name="Mínusmerki 10">
            <a:extLst>
              <a:ext uri="{FF2B5EF4-FFF2-40B4-BE49-F238E27FC236}">
                <a16:creationId xmlns:a16="http://schemas.microsoft.com/office/drawing/2014/main" id="{E3547B73-527E-4B55-7BFB-D0B6D03F6253}"/>
              </a:ext>
            </a:extLst>
          </p:cNvPr>
          <p:cNvSpPr/>
          <p:nvPr/>
        </p:nvSpPr>
        <p:spPr>
          <a:xfrm>
            <a:off x="6096000" y="4814316"/>
            <a:ext cx="2606040" cy="118872"/>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5815505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511D75D-C9B3-F2FC-8480-2BB12959A3DA}"/>
              </a:ext>
            </a:extLst>
          </p:cNvPr>
          <p:cNvSpPr>
            <a:spLocks noGrp="1"/>
          </p:cNvSpPr>
          <p:nvPr>
            <p:ph type="title"/>
          </p:nvPr>
        </p:nvSpPr>
        <p:spPr/>
        <p:txBody>
          <a:bodyPr>
            <a:normAutofit/>
          </a:bodyPr>
          <a:lstStyle/>
          <a:p>
            <a:pPr algn="ctr"/>
            <a:r>
              <a:rPr lang="is-IS" sz="5400" b="1" noProof="0" dirty="0">
                <a:solidFill>
                  <a:schemeClr val="accent3">
                    <a:lumMod val="50000"/>
                  </a:schemeClr>
                </a:solidFill>
                <a:latin typeface="Times New Roman" panose="02020603050405020304" pitchFamily="18" charset="0"/>
                <a:cs typeface="Times New Roman" panose="02020603050405020304" pitchFamily="18" charset="0"/>
              </a:rPr>
              <a:t>ORLOFSHÚS</a:t>
            </a:r>
          </a:p>
        </p:txBody>
      </p:sp>
      <p:sp>
        <p:nvSpPr>
          <p:cNvPr id="3" name="Staðgengill efnis 2">
            <a:extLst>
              <a:ext uri="{FF2B5EF4-FFF2-40B4-BE49-F238E27FC236}">
                <a16:creationId xmlns:a16="http://schemas.microsoft.com/office/drawing/2014/main" id="{52360646-D2C4-E2C6-3E19-EE5B457F54D6}"/>
              </a:ext>
            </a:extLst>
          </p:cNvPr>
          <p:cNvSpPr>
            <a:spLocks noGrp="1"/>
          </p:cNvSpPr>
          <p:nvPr>
            <p:ph idx="1"/>
          </p:nvPr>
        </p:nvSpPr>
        <p:spPr>
          <a:xfrm>
            <a:off x="1652016" y="2624962"/>
            <a:ext cx="8080248" cy="3905122"/>
          </a:xfrm>
        </p:spPr>
        <p:txBody>
          <a:bodyPr>
            <a:normAutofit lnSpcReduction="10000"/>
          </a:bodyPr>
          <a:lstStyle/>
          <a:p>
            <a:pPr algn="just"/>
            <a:r>
              <a:rPr lang="is-IS" sz="3200" noProof="0" dirty="0">
                <a:latin typeface="Times New Roman" panose="02020603050405020304" pitchFamily="18" charset="0"/>
                <a:cs typeface="Times New Roman" panose="02020603050405020304" pitchFamily="18" charset="0"/>
              </a:rPr>
              <a:t>1. Hvammur, Reykjaskógi</a:t>
            </a:r>
          </a:p>
          <a:p>
            <a:pPr algn="just"/>
            <a:r>
              <a:rPr lang="is-IS" sz="3200" noProof="0" dirty="0">
                <a:latin typeface="Times New Roman" panose="02020603050405020304" pitchFamily="18" charset="0"/>
                <a:cs typeface="Times New Roman" panose="02020603050405020304" pitchFamily="18" charset="0"/>
              </a:rPr>
              <a:t>2. Bjarkarárs 1, Munaðarnesi</a:t>
            </a:r>
          </a:p>
          <a:p>
            <a:pPr algn="just"/>
            <a:r>
              <a:rPr lang="is-IS" sz="3200" noProof="0" dirty="0">
                <a:latin typeface="Times New Roman" panose="02020603050405020304" pitchFamily="18" charset="0"/>
                <a:cs typeface="Times New Roman" panose="02020603050405020304" pitchFamily="18" charset="0"/>
              </a:rPr>
              <a:t>3. Birkihlíð, Munaðarnesi</a:t>
            </a:r>
          </a:p>
          <a:p>
            <a:pPr algn="just"/>
            <a:r>
              <a:rPr lang="is-IS" sz="3200" noProof="0" dirty="0">
                <a:latin typeface="Times New Roman" panose="02020603050405020304" pitchFamily="18" charset="0"/>
                <a:cs typeface="Times New Roman" panose="02020603050405020304" pitchFamily="18" charset="0"/>
              </a:rPr>
              <a:t>4. Hvassaland, Akureyri</a:t>
            </a:r>
          </a:p>
          <a:p>
            <a:pPr algn="just"/>
            <a:r>
              <a:rPr lang="is-IS" sz="3200" noProof="0" dirty="0">
                <a:latin typeface="Times New Roman" panose="02020603050405020304" pitchFamily="18" charset="0"/>
                <a:cs typeface="Times New Roman" panose="02020603050405020304" pitchFamily="18" charset="0"/>
              </a:rPr>
              <a:t>5. Arnarborg, Stykkishólmi</a:t>
            </a:r>
          </a:p>
          <a:p>
            <a:pPr algn="just"/>
            <a:r>
              <a:rPr lang="is-IS" sz="3200" noProof="0" dirty="0">
                <a:latin typeface="Times New Roman" panose="02020603050405020304" pitchFamily="18" charset="0"/>
                <a:cs typeface="Times New Roman" panose="02020603050405020304" pitchFamily="18" charset="0"/>
              </a:rPr>
              <a:t>6. Þverlág, Flúðum</a:t>
            </a:r>
          </a:p>
          <a:p>
            <a:pPr algn="just"/>
            <a:r>
              <a:rPr lang="is-IS" sz="3200" noProof="0" dirty="0">
                <a:latin typeface="Times New Roman" panose="02020603050405020304" pitchFamily="18" charset="0"/>
                <a:cs typeface="Times New Roman" panose="02020603050405020304" pitchFamily="18" charset="0"/>
              </a:rPr>
              <a:t>7. Eiðar</a:t>
            </a:r>
          </a:p>
        </p:txBody>
      </p:sp>
      <p:sp>
        <p:nvSpPr>
          <p:cNvPr id="5" name="Flæðirit: Mörg skjöl 4">
            <a:extLst>
              <a:ext uri="{FF2B5EF4-FFF2-40B4-BE49-F238E27FC236}">
                <a16:creationId xmlns:a16="http://schemas.microsoft.com/office/drawing/2014/main" id="{E891291C-C668-D9F2-4FFF-57CA95F5BB53}"/>
              </a:ext>
            </a:extLst>
          </p:cNvPr>
          <p:cNvSpPr/>
          <p:nvPr/>
        </p:nvSpPr>
        <p:spPr>
          <a:xfrm>
            <a:off x="1536192" y="1627314"/>
            <a:ext cx="7498080" cy="4929250"/>
          </a:xfrm>
          <a:prstGeom prst="flowChartMultidocumen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Mynd 8" descr="A ribbon tied in a bow">
            <a:extLst>
              <a:ext uri="{FF2B5EF4-FFF2-40B4-BE49-F238E27FC236}">
                <a16:creationId xmlns:a16="http://schemas.microsoft.com/office/drawing/2014/main" id="{752C693B-CAB2-A88A-3198-19107550FE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26196" y="0"/>
            <a:ext cx="4572000" cy="6858000"/>
          </a:xfrm>
          <a:prstGeom prst="rect">
            <a:avLst/>
          </a:prstGeom>
        </p:spPr>
      </p:pic>
    </p:spTree>
    <p:extLst>
      <p:ext uri="{BB962C8B-B14F-4D97-AF65-F5344CB8AC3E}">
        <p14:creationId xmlns:p14="http://schemas.microsoft.com/office/powerpoint/2010/main" val="41372832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25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75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25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75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25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étthyrningur 1">
            <a:extLst>
              <a:ext uri="{FF2B5EF4-FFF2-40B4-BE49-F238E27FC236}">
                <a16:creationId xmlns:a16="http://schemas.microsoft.com/office/drawing/2014/main" id="{43FFD7FE-CEA9-ED7E-DD79-1C207EA0D41F}"/>
              </a:ext>
            </a:extLst>
          </p:cNvPr>
          <p:cNvSpPr/>
          <p:nvPr/>
        </p:nvSpPr>
        <p:spPr>
          <a:xfrm>
            <a:off x="731520" y="539496"/>
            <a:ext cx="10415016" cy="1883664"/>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6000" b="1" noProof="0" dirty="0">
                <a:solidFill>
                  <a:schemeClr val="tx1"/>
                </a:solidFill>
                <a:latin typeface="Times New Roman" panose="02020603050405020304" pitchFamily="18" charset="0"/>
                <a:cs typeface="Times New Roman" panose="02020603050405020304" pitchFamily="18" charset="0"/>
              </a:rPr>
              <a:t>AÐRIR ORLOFSKOSTIR</a:t>
            </a:r>
          </a:p>
        </p:txBody>
      </p:sp>
      <p:sp>
        <p:nvSpPr>
          <p:cNvPr id="3" name="Rétthyrningur 2">
            <a:extLst>
              <a:ext uri="{FF2B5EF4-FFF2-40B4-BE49-F238E27FC236}">
                <a16:creationId xmlns:a16="http://schemas.microsoft.com/office/drawing/2014/main" id="{F7C52118-4F23-D22A-36EC-C3BADAFC6F94}"/>
              </a:ext>
            </a:extLst>
          </p:cNvPr>
          <p:cNvSpPr/>
          <p:nvPr/>
        </p:nvSpPr>
        <p:spPr>
          <a:xfrm>
            <a:off x="731520" y="2697480"/>
            <a:ext cx="10415016" cy="3758184"/>
          </a:xfrm>
          <a:prstGeom prst="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s-IS" sz="4000" noProof="0" dirty="0">
                <a:solidFill>
                  <a:schemeClr val="tx1"/>
                </a:solidFill>
                <a:latin typeface="Times New Roman" panose="02020603050405020304" pitchFamily="18" charset="0"/>
                <a:cs typeface="Times New Roman" panose="02020603050405020304" pitchFamily="18" charset="0"/>
              </a:rPr>
              <a:t>Orlof að eigin vali</a:t>
            </a:r>
          </a:p>
          <a:p>
            <a:pPr marL="285750" indent="-285750">
              <a:buFont typeface="Arial" panose="020B0604020202020204" pitchFamily="34" charset="0"/>
              <a:buChar char="•"/>
            </a:pPr>
            <a:r>
              <a:rPr lang="is-IS" sz="4000" noProof="0" dirty="0">
                <a:solidFill>
                  <a:schemeClr val="tx1"/>
                </a:solidFill>
                <a:latin typeface="Times New Roman" panose="02020603050405020304" pitchFamily="18" charset="0"/>
                <a:cs typeface="Times New Roman" panose="02020603050405020304" pitchFamily="18" charset="0"/>
              </a:rPr>
              <a:t>Icelandair gjafabréf</a:t>
            </a:r>
          </a:p>
          <a:p>
            <a:pPr marL="285750" indent="-285750">
              <a:buFont typeface="Arial" panose="020B0604020202020204" pitchFamily="34" charset="0"/>
              <a:buChar char="•"/>
            </a:pPr>
            <a:r>
              <a:rPr lang="is-IS" sz="4000" noProof="0" dirty="0">
                <a:solidFill>
                  <a:schemeClr val="tx1"/>
                </a:solidFill>
                <a:latin typeface="Times New Roman" panose="02020603050405020304" pitchFamily="18" charset="0"/>
                <a:cs typeface="Times New Roman" panose="02020603050405020304" pitchFamily="18" charset="0"/>
              </a:rPr>
              <a:t>Ferðaávísun</a:t>
            </a:r>
          </a:p>
          <a:p>
            <a:pPr marL="285750" indent="-285750">
              <a:buFont typeface="Arial" panose="020B0604020202020204" pitchFamily="34" charset="0"/>
              <a:buChar char="•"/>
            </a:pPr>
            <a:r>
              <a:rPr lang="is-IS" sz="4000" noProof="0" dirty="0">
                <a:solidFill>
                  <a:schemeClr val="tx1"/>
                </a:solidFill>
                <a:latin typeface="Times New Roman" panose="02020603050405020304" pitchFamily="18" charset="0"/>
                <a:cs typeface="Times New Roman" panose="02020603050405020304" pitchFamily="18" charset="0"/>
              </a:rPr>
              <a:t>Útilegukortið</a:t>
            </a:r>
          </a:p>
          <a:p>
            <a:pPr marL="285750" indent="-285750">
              <a:buFont typeface="Arial" panose="020B0604020202020204" pitchFamily="34" charset="0"/>
              <a:buChar char="•"/>
            </a:pPr>
            <a:r>
              <a:rPr lang="is-IS" sz="4000" noProof="0" dirty="0">
                <a:solidFill>
                  <a:schemeClr val="tx1"/>
                </a:solidFill>
                <a:latin typeface="Times New Roman" panose="02020603050405020304" pitchFamily="18" charset="0"/>
                <a:cs typeface="Times New Roman" panose="02020603050405020304" pitchFamily="18" charset="0"/>
              </a:rPr>
              <a:t>Veiðikortið</a:t>
            </a:r>
          </a:p>
          <a:p>
            <a:pPr marL="285750" indent="-285750">
              <a:buFont typeface="Arial" panose="020B0604020202020204" pitchFamily="34" charset="0"/>
              <a:buChar char="•"/>
            </a:pPr>
            <a:r>
              <a:rPr lang="is-IS" sz="4000" dirty="0">
                <a:solidFill>
                  <a:schemeClr val="tx1"/>
                </a:solidFill>
                <a:latin typeface="Times New Roman" panose="02020603050405020304" pitchFamily="18" charset="0"/>
                <a:cs typeface="Times New Roman" panose="02020603050405020304" pitchFamily="18" charset="0"/>
              </a:rPr>
              <a:t>Félagsskírteini</a:t>
            </a:r>
            <a:endParaRPr lang="is-IS" sz="4000" noProof="0" dirty="0">
              <a:solidFill>
                <a:schemeClr val="tx1"/>
              </a:solidFill>
              <a:latin typeface="Times New Roman" panose="02020603050405020304" pitchFamily="18" charset="0"/>
              <a:cs typeface="Times New Roman" panose="02020603050405020304" pitchFamily="18" charset="0"/>
            </a:endParaRPr>
          </a:p>
        </p:txBody>
      </p:sp>
      <p:pic>
        <p:nvPicPr>
          <p:cNvPr id="5" name="Mynd 4" descr="A school bus">
            <a:extLst>
              <a:ext uri="{FF2B5EF4-FFF2-40B4-BE49-F238E27FC236}">
                <a16:creationId xmlns:a16="http://schemas.microsoft.com/office/drawing/2014/main" id="{01E8236D-01D2-F6F5-B572-13595A3F68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7168" y="3429000"/>
            <a:ext cx="4429636" cy="3685032"/>
          </a:xfrm>
          <a:prstGeom prst="rect">
            <a:avLst/>
          </a:prstGeom>
        </p:spPr>
      </p:pic>
    </p:spTree>
    <p:extLst>
      <p:ext uri="{BB962C8B-B14F-4D97-AF65-F5344CB8AC3E}">
        <p14:creationId xmlns:p14="http://schemas.microsoft.com/office/powerpoint/2010/main" val="36362930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25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00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étthyrningur: Uppbrett horn 5">
            <a:extLst>
              <a:ext uri="{FF2B5EF4-FFF2-40B4-BE49-F238E27FC236}">
                <a16:creationId xmlns:a16="http://schemas.microsoft.com/office/drawing/2014/main" id="{966E6312-617B-CB5C-DEF2-A8EA99996EBC}"/>
              </a:ext>
            </a:extLst>
          </p:cNvPr>
          <p:cNvSpPr/>
          <p:nvPr/>
        </p:nvSpPr>
        <p:spPr>
          <a:xfrm>
            <a:off x="448056" y="448056"/>
            <a:ext cx="3364992" cy="2039112"/>
          </a:xfrm>
          <a:prstGeom prst="foldedCorner">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800" noProof="1">
                <a:latin typeface="Times New Roman" panose="02020603050405020304" pitchFamily="18" charset="0"/>
                <a:cs typeface="Times New Roman" panose="02020603050405020304" pitchFamily="18" charset="0"/>
              </a:rPr>
              <a:t>O</a:t>
            </a:r>
            <a:r>
              <a:rPr lang="is-IS" sz="2800" noProof="1">
                <a:solidFill>
                  <a:schemeClr val="tx1"/>
                </a:solidFill>
                <a:latin typeface="Times New Roman" panose="02020603050405020304" pitchFamily="18" charset="0"/>
                <a:cs typeface="Times New Roman" panose="02020603050405020304" pitchFamily="18" charset="0"/>
              </a:rPr>
              <a:t>Orlofsnefnd</a:t>
            </a:r>
            <a:r>
              <a:rPr lang="is-IS" sz="2800" noProof="0" dirty="0">
                <a:solidFill>
                  <a:schemeClr val="tx1"/>
                </a:solidFill>
                <a:latin typeface="Times New Roman" panose="02020603050405020304" pitchFamily="18" charset="0"/>
                <a:cs typeface="Times New Roman" panose="02020603050405020304" pitchFamily="18" charset="0"/>
              </a:rPr>
              <a:t> Starfsmannafélags         Kópavogs </a:t>
            </a:r>
            <a:endParaRPr lang="is-IS" sz="2800" noProof="0" dirty="0">
              <a:latin typeface="Times New Roman" panose="02020603050405020304" pitchFamily="18" charset="0"/>
              <a:cs typeface="Times New Roman" panose="02020603050405020304" pitchFamily="18" charset="0"/>
            </a:endParaRPr>
          </a:p>
        </p:txBody>
      </p:sp>
      <p:pic>
        <p:nvPicPr>
          <p:cNvPr id="10" name="Mynd 9">
            <a:extLst>
              <a:ext uri="{FF2B5EF4-FFF2-40B4-BE49-F238E27FC236}">
                <a16:creationId xmlns:a16="http://schemas.microsoft.com/office/drawing/2014/main" id="{FE6EF138-D2E4-AE17-1FF0-D2A744FEC5B7}"/>
              </a:ext>
            </a:extLst>
          </p:cNvPr>
          <p:cNvPicPr>
            <a:picLocks noChangeAspect="1"/>
          </p:cNvPicPr>
          <p:nvPr/>
        </p:nvPicPr>
        <p:blipFill>
          <a:blip r:embed="rId2"/>
          <a:stretch>
            <a:fillRect/>
          </a:stretch>
        </p:blipFill>
        <p:spPr>
          <a:xfrm>
            <a:off x="3987538" y="313897"/>
            <a:ext cx="8050491" cy="3490007"/>
          </a:xfrm>
          <a:prstGeom prst="rect">
            <a:avLst/>
          </a:prstGeom>
        </p:spPr>
      </p:pic>
      <p:pic>
        <p:nvPicPr>
          <p:cNvPr id="12" name="Mynd 11">
            <a:extLst>
              <a:ext uri="{FF2B5EF4-FFF2-40B4-BE49-F238E27FC236}">
                <a16:creationId xmlns:a16="http://schemas.microsoft.com/office/drawing/2014/main" id="{40E89F4D-1315-4AC6-1F88-9A189ED4DD65}"/>
              </a:ext>
            </a:extLst>
          </p:cNvPr>
          <p:cNvPicPr>
            <a:picLocks noChangeAspect="1"/>
          </p:cNvPicPr>
          <p:nvPr/>
        </p:nvPicPr>
        <p:blipFill>
          <a:blip r:embed="rId3"/>
          <a:stretch>
            <a:fillRect/>
          </a:stretch>
        </p:blipFill>
        <p:spPr>
          <a:xfrm>
            <a:off x="3987538" y="3630168"/>
            <a:ext cx="8204462" cy="3227832"/>
          </a:xfrm>
          <a:prstGeom prst="rect">
            <a:avLst/>
          </a:prstGeom>
        </p:spPr>
      </p:pic>
      <p:sp>
        <p:nvSpPr>
          <p:cNvPr id="14" name="Rétthyrningur 13">
            <a:extLst>
              <a:ext uri="{FF2B5EF4-FFF2-40B4-BE49-F238E27FC236}">
                <a16:creationId xmlns:a16="http://schemas.microsoft.com/office/drawing/2014/main" id="{AA0CA162-8474-FC0E-1B94-9100C8E71DA5}"/>
              </a:ext>
            </a:extLst>
          </p:cNvPr>
          <p:cNvSpPr/>
          <p:nvPr/>
        </p:nvSpPr>
        <p:spPr>
          <a:xfrm>
            <a:off x="448056" y="3163824"/>
            <a:ext cx="3385511" cy="2679192"/>
          </a:xfrm>
          <a:prstGeom prst="rect">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noProof="0" dirty="0">
                <a:solidFill>
                  <a:schemeClr val="tx1"/>
                </a:solidFill>
                <a:latin typeface="Times New Roman" panose="02020603050405020304" pitchFamily="18" charset="0"/>
                <a:cs typeface="Times New Roman" panose="02020603050405020304" pitchFamily="18" charset="0"/>
              </a:rPr>
              <a:t>Það eru sjö kjörnir fulltrúar í orlofsnefnd og fundar nefndin að meðaltali átta sinnum á ári, aldrei sjaldnar en annan hvern mánuð</a:t>
            </a:r>
          </a:p>
        </p:txBody>
      </p:sp>
    </p:spTree>
    <p:extLst>
      <p:ext uri="{BB962C8B-B14F-4D97-AF65-F5344CB8AC3E}">
        <p14:creationId xmlns:p14="http://schemas.microsoft.com/office/powerpoint/2010/main" val="31483702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F9A2CDC7-3F94-0EB1-4902-7BC626DA7564}"/>
              </a:ext>
            </a:extLst>
          </p:cNvPr>
          <p:cNvSpPr>
            <a:spLocks noGrp="1"/>
          </p:cNvSpPr>
          <p:nvPr>
            <p:ph type="title"/>
          </p:nvPr>
        </p:nvSpPr>
        <p:spPr/>
        <p:txBody>
          <a:bodyPr/>
          <a:lstStyle/>
          <a:p>
            <a:r>
              <a:rPr lang="is-IS" noProof="0" dirty="0">
                <a:latin typeface="Times New Roman" panose="02020603050405020304" pitchFamily="18" charset="0"/>
                <a:cs typeface="Times New Roman" panose="02020603050405020304" pitchFamily="18" charset="0"/>
              </a:rPr>
              <a:t>Hvernig komum við helstu upplýsingum til félagsfólks?</a:t>
            </a:r>
          </a:p>
        </p:txBody>
      </p:sp>
      <p:pic>
        <p:nvPicPr>
          <p:cNvPr id="7" name="Mynd 6">
            <a:extLst>
              <a:ext uri="{FF2B5EF4-FFF2-40B4-BE49-F238E27FC236}">
                <a16:creationId xmlns:a16="http://schemas.microsoft.com/office/drawing/2014/main" id="{06532431-BE27-A6C5-8200-0DF68555CA67}"/>
              </a:ext>
            </a:extLst>
          </p:cNvPr>
          <p:cNvPicPr>
            <a:picLocks noChangeAspect="1"/>
          </p:cNvPicPr>
          <p:nvPr/>
        </p:nvPicPr>
        <p:blipFill>
          <a:blip r:embed="rId2"/>
          <a:stretch>
            <a:fillRect/>
          </a:stretch>
        </p:blipFill>
        <p:spPr>
          <a:xfrm>
            <a:off x="5674478" y="1429729"/>
            <a:ext cx="4950849" cy="5190527"/>
          </a:xfrm>
          <a:prstGeom prst="rect">
            <a:avLst/>
          </a:prstGeom>
        </p:spPr>
      </p:pic>
      <p:sp>
        <p:nvSpPr>
          <p:cNvPr id="8" name="Rétthyrningur 7">
            <a:extLst>
              <a:ext uri="{FF2B5EF4-FFF2-40B4-BE49-F238E27FC236}">
                <a16:creationId xmlns:a16="http://schemas.microsoft.com/office/drawing/2014/main" id="{1BF6C071-24F6-494A-647B-D91E75491FA0}"/>
              </a:ext>
            </a:extLst>
          </p:cNvPr>
          <p:cNvSpPr/>
          <p:nvPr/>
        </p:nvSpPr>
        <p:spPr>
          <a:xfrm>
            <a:off x="484632" y="6217920"/>
            <a:ext cx="4828032" cy="548640"/>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400" noProof="0" dirty="0">
                <a:solidFill>
                  <a:schemeClr val="tx1"/>
                </a:solidFill>
                <a:latin typeface="Times New Roman" panose="02020603050405020304" pitchFamily="18" charset="0"/>
                <a:cs typeface="Times New Roman" panose="02020603050405020304" pitchFamily="18" charset="0"/>
              </a:rPr>
              <a:t>FB síða Starfsmannafélags Kópavogs</a:t>
            </a:r>
            <a:endParaRPr lang="is-IS" sz="2400" noProof="0" dirty="0">
              <a:latin typeface="Times New Roman" panose="02020603050405020304" pitchFamily="18" charset="0"/>
              <a:cs typeface="Times New Roman" panose="02020603050405020304" pitchFamily="18" charset="0"/>
            </a:endParaRPr>
          </a:p>
        </p:txBody>
      </p:sp>
      <p:pic>
        <p:nvPicPr>
          <p:cNvPr id="12" name="Mynd 11">
            <a:extLst>
              <a:ext uri="{FF2B5EF4-FFF2-40B4-BE49-F238E27FC236}">
                <a16:creationId xmlns:a16="http://schemas.microsoft.com/office/drawing/2014/main" id="{3353A97E-FFFA-06A8-B9DD-675AB8366FA4}"/>
              </a:ext>
            </a:extLst>
          </p:cNvPr>
          <p:cNvPicPr>
            <a:picLocks noChangeAspect="1"/>
          </p:cNvPicPr>
          <p:nvPr/>
        </p:nvPicPr>
        <p:blipFill>
          <a:blip r:embed="rId3"/>
          <a:stretch>
            <a:fillRect/>
          </a:stretch>
        </p:blipFill>
        <p:spPr>
          <a:xfrm>
            <a:off x="844745" y="1700322"/>
            <a:ext cx="3955855" cy="4444446"/>
          </a:xfrm>
          <a:prstGeom prst="rect">
            <a:avLst/>
          </a:prstGeom>
        </p:spPr>
      </p:pic>
      <p:cxnSp>
        <p:nvCxnSpPr>
          <p:cNvPr id="16" name="Bein örvartenging 15">
            <a:extLst>
              <a:ext uri="{FF2B5EF4-FFF2-40B4-BE49-F238E27FC236}">
                <a16:creationId xmlns:a16="http://schemas.microsoft.com/office/drawing/2014/main" id="{139AAF1D-D401-C176-5161-D0EC38FE8C1C}"/>
              </a:ext>
            </a:extLst>
          </p:cNvPr>
          <p:cNvCxnSpPr/>
          <p:nvPr/>
        </p:nvCxnSpPr>
        <p:spPr>
          <a:xfrm>
            <a:off x="4434840" y="1429729"/>
            <a:ext cx="1993392" cy="1752383"/>
          </a:xfrm>
          <a:prstGeom prst="straightConnector1">
            <a:avLst/>
          </a:prstGeom>
          <a:ln w="28575">
            <a:solidFill>
              <a:srgbClr val="D09E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Bein örvartenging 17">
            <a:extLst>
              <a:ext uri="{FF2B5EF4-FFF2-40B4-BE49-F238E27FC236}">
                <a16:creationId xmlns:a16="http://schemas.microsoft.com/office/drawing/2014/main" id="{D1443A39-EF6A-38D3-7133-5CDAD5203FC2}"/>
              </a:ext>
            </a:extLst>
          </p:cNvPr>
          <p:cNvCxnSpPr>
            <a:cxnSpLocks/>
          </p:cNvCxnSpPr>
          <p:nvPr/>
        </p:nvCxnSpPr>
        <p:spPr>
          <a:xfrm flipH="1">
            <a:off x="3209544" y="1429729"/>
            <a:ext cx="1225296" cy="1103159"/>
          </a:xfrm>
          <a:prstGeom prst="straightConnector1">
            <a:avLst/>
          </a:prstGeom>
          <a:ln w="28575">
            <a:solidFill>
              <a:srgbClr val="D09E00"/>
            </a:solidFill>
            <a:tailEnd type="triangle"/>
          </a:ln>
        </p:spPr>
        <p:style>
          <a:lnRef idx="2">
            <a:schemeClr val="accent1"/>
          </a:lnRef>
          <a:fillRef idx="0">
            <a:schemeClr val="accent1"/>
          </a:fillRef>
          <a:effectRef idx="1">
            <a:schemeClr val="accent1"/>
          </a:effectRef>
          <a:fontRef idx="minor">
            <a:schemeClr val="tx1"/>
          </a:fontRef>
        </p:style>
      </p:cxnSp>
      <p:pic>
        <p:nvPicPr>
          <p:cNvPr id="21" name="Mynd 20" descr="Award ribbon">
            <a:extLst>
              <a:ext uri="{FF2B5EF4-FFF2-40B4-BE49-F238E27FC236}">
                <a16:creationId xmlns:a16="http://schemas.microsoft.com/office/drawing/2014/main" id="{049D9D55-D46B-A67B-3979-799D2A772A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0237" y="1278358"/>
            <a:ext cx="960121" cy="584078"/>
          </a:xfrm>
          <a:prstGeom prst="rect">
            <a:avLst/>
          </a:prstGeom>
        </p:spPr>
      </p:pic>
    </p:spTree>
    <p:extLst>
      <p:ext uri="{BB962C8B-B14F-4D97-AF65-F5344CB8AC3E}">
        <p14:creationId xmlns:p14="http://schemas.microsoft.com/office/powerpoint/2010/main" val="6362255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E0E99DA-28BF-CA15-993E-636FDCC4929A}"/>
              </a:ext>
            </a:extLst>
          </p:cNvPr>
          <p:cNvSpPr>
            <a:spLocks noGrp="1"/>
          </p:cNvSpPr>
          <p:nvPr>
            <p:ph type="title"/>
          </p:nvPr>
        </p:nvSpPr>
        <p:spPr/>
        <p:txBody>
          <a:bodyPr>
            <a:normAutofit fontScale="90000"/>
          </a:bodyPr>
          <a:lstStyle/>
          <a:p>
            <a:pPr algn="ctr"/>
            <a:r>
              <a:rPr lang="is-IS" b="1" noProof="0" dirty="0">
                <a:latin typeface="Times New Roman" panose="02020603050405020304" pitchFamily="18" charset="0"/>
                <a:cs typeface="Times New Roman" panose="02020603050405020304" pitchFamily="18" charset="0"/>
              </a:rPr>
              <a:t>FRÉTTABRÉF SEND ÚT TIL FÉLAGSMANNA EINU SINNI Í MÁNUÐI</a:t>
            </a:r>
          </a:p>
        </p:txBody>
      </p:sp>
      <p:pic>
        <p:nvPicPr>
          <p:cNvPr id="8" name="Staðgengill efnis 7">
            <a:extLst>
              <a:ext uri="{FF2B5EF4-FFF2-40B4-BE49-F238E27FC236}">
                <a16:creationId xmlns:a16="http://schemas.microsoft.com/office/drawing/2014/main" id="{C41201AC-309D-ABA0-334A-8F4D131BE5FA}"/>
              </a:ext>
            </a:extLst>
          </p:cNvPr>
          <p:cNvPicPr>
            <a:picLocks noGrp="1" noChangeAspect="1"/>
          </p:cNvPicPr>
          <p:nvPr>
            <p:ph sz="half" idx="2"/>
          </p:nvPr>
        </p:nvPicPr>
        <p:blipFill>
          <a:blip r:embed="rId2"/>
          <a:stretch>
            <a:fillRect/>
          </a:stretch>
        </p:blipFill>
        <p:spPr>
          <a:xfrm>
            <a:off x="6798854" y="1825625"/>
            <a:ext cx="3928291" cy="4351338"/>
          </a:xfrm>
          <a:prstGeom prst="rect">
            <a:avLst/>
          </a:prstGeom>
        </p:spPr>
      </p:pic>
      <p:pic>
        <p:nvPicPr>
          <p:cNvPr id="12" name="Mynd 11">
            <a:extLst>
              <a:ext uri="{FF2B5EF4-FFF2-40B4-BE49-F238E27FC236}">
                <a16:creationId xmlns:a16="http://schemas.microsoft.com/office/drawing/2014/main" id="{CB614A03-8624-4C17-9658-0E4A228F4015}"/>
              </a:ext>
            </a:extLst>
          </p:cNvPr>
          <p:cNvPicPr>
            <a:picLocks noChangeAspect="1"/>
          </p:cNvPicPr>
          <p:nvPr/>
        </p:nvPicPr>
        <p:blipFill>
          <a:blip r:embed="rId3"/>
          <a:stretch>
            <a:fillRect/>
          </a:stretch>
        </p:blipFill>
        <p:spPr>
          <a:xfrm>
            <a:off x="1655064" y="1494973"/>
            <a:ext cx="3657599" cy="5022936"/>
          </a:xfrm>
          <a:prstGeom prst="rect">
            <a:avLst/>
          </a:prstGeom>
        </p:spPr>
      </p:pic>
      <p:sp>
        <p:nvSpPr>
          <p:cNvPr id="13" name="Mínusmerki 12">
            <a:extLst>
              <a:ext uri="{FF2B5EF4-FFF2-40B4-BE49-F238E27FC236}">
                <a16:creationId xmlns:a16="http://schemas.microsoft.com/office/drawing/2014/main" id="{6410AA38-678B-3EF5-ACB9-61FFAF14E95B}"/>
              </a:ext>
            </a:extLst>
          </p:cNvPr>
          <p:cNvSpPr/>
          <p:nvPr/>
        </p:nvSpPr>
        <p:spPr>
          <a:xfrm>
            <a:off x="-347472" y="1494973"/>
            <a:ext cx="12902184" cy="105227"/>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03256809"/>
      </p:ext>
    </p:extLst>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taðgengill efnis 5">
            <a:extLst>
              <a:ext uri="{FF2B5EF4-FFF2-40B4-BE49-F238E27FC236}">
                <a16:creationId xmlns:a16="http://schemas.microsoft.com/office/drawing/2014/main" id="{7DE98B0E-69FA-2D51-6EC7-8F5B9F1AE70B}"/>
              </a:ext>
            </a:extLst>
          </p:cNvPr>
          <p:cNvPicPr>
            <a:picLocks noGrp="1" noChangeAspect="1"/>
          </p:cNvPicPr>
          <p:nvPr>
            <p:ph idx="1"/>
          </p:nvPr>
        </p:nvPicPr>
        <p:blipFill>
          <a:blip r:embed="rId2"/>
          <a:stretch>
            <a:fillRect/>
          </a:stretch>
        </p:blipFill>
        <p:spPr>
          <a:xfrm>
            <a:off x="5183188" y="1372956"/>
            <a:ext cx="6172200" cy="4102562"/>
          </a:xfrm>
          <a:prstGeom prst="rect">
            <a:avLst/>
          </a:prstGeom>
        </p:spPr>
      </p:pic>
      <p:sp>
        <p:nvSpPr>
          <p:cNvPr id="4" name="Textastaðgengill 3">
            <a:extLst>
              <a:ext uri="{FF2B5EF4-FFF2-40B4-BE49-F238E27FC236}">
                <a16:creationId xmlns:a16="http://schemas.microsoft.com/office/drawing/2014/main" id="{930C720D-1B44-7D52-3833-991CF18506A4}"/>
              </a:ext>
            </a:extLst>
          </p:cNvPr>
          <p:cNvSpPr>
            <a:spLocks noGrp="1"/>
          </p:cNvSpPr>
          <p:nvPr>
            <p:ph type="body" sz="half" idx="2"/>
          </p:nvPr>
        </p:nvSpPr>
        <p:spPr>
          <a:xfrm>
            <a:off x="839788" y="2423160"/>
            <a:ext cx="3932237" cy="3445828"/>
          </a:xfrm>
        </p:spPr>
        <p:txBody>
          <a:bodyPr>
            <a:normAutofit/>
          </a:bodyPr>
          <a:lstStyle/>
          <a:p>
            <a:r>
              <a:rPr lang="is-IS" sz="2400" noProof="0" dirty="0">
                <a:latin typeface="Times New Roman" panose="02020603050405020304" pitchFamily="18" charset="0"/>
                <a:cs typeface="Times New Roman" panose="02020603050405020304" pitchFamily="18" charset="0"/>
              </a:rPr>
              <a:t>Ný heimasíðu mun svara kalli félagsfólks betur. Þar verður hægt að lesa sér betur til um kjarasamning eða einstök atrið hans, fá upplýsingar um færðsluaðila, styrki, stöðu og hlutverk trúnaðarmannsins og svo margt fleira. </a:t>
            </a:r>
          </a:p>
        </p:txBody>
      </p:sp>
      <p:sp>
        <p:nvSpPr>
          <p:cNvPr id="7" name="Flæðirit: Tengill utan síðu 6">
            <a:extLst>
              <a:ext uri="{FF2B5EF4-FFF2-40B4-BE49-F238E27FC236}">
                <a16:creationId xmlns:a16="http://schemas.microsoft.com/office/drawing/2014/main" id="{CD52B248-6443-BE7B-4097-C525D5222171}"/>
              </a:ext>
            </a:extLst>
          </p:cNvPr>
          <p:cNvSpPr/>
          <p:nvPr/>
        </p:nvSpPr>
        <p:spPr>
          <a:xfrm>
            <a:off x="836612" y="467700"/>
            <a:ext cx="3668204" cy="1810512"/>
          </a:xfrm>
          <a:prstGeom prst="flowChartOffpageConnector">
            <a:avLst/>
          </a:prstGeom>
          <a:ln w="19050">
            <a:solidFill>
              <a:srgbClr val="D09E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is-IS" sz="2800" noProof="0" dirty="0">
                <a:ln w="0"/>
                <a:solidFill>
                  <a:schemeClr val="tx1"/>
                </a:solidFill>
                <a:latin typeface="Times New Roman" panose="02020603050405020304" pitchFamily="18" charset="0"/>
                <a:cs typeface="Times New Roman" panose="02020603050405020304" pitchFamily="18" charset="0"/>
              </a:rPr>
              <a:t>Heimasíða Starfsmannafélags Kópavogs</a:t>
            </a:r>
            <a:endParaRPr lang="is-IS" sz="2800" noProof="0" dirty="0">
              <a:ln w="76200">
                <a:solidFill>
                  <a:schemeClr val="tx1"/>
                </a:solidFill>
              </a:ln>
              <a:latin typeface="Times New Roman" panose="02020603050405020304" pitchFamily="18" charset="0"/>
              <a:cs typeface="Times New Roman" panose="02020603050405020304" pitchFamily="18" charset="0"/>
            </a:endParaRPr>
          </a:p>
        </p:txBody>
      </p:sp>
      <p:sp>
        <p:nvSpPr>
          <p:cNvPr id="10" name="Rétthyrningur: Ávöl horn 9">
            <a:extLst>
              <a:ext uri="{FF2B5EF4-FFF2-40B4-BE49-F238E27FC236}">
                <a16:creationId xmlns:a16="http://schemas.microsoft.com/office/drawing/2014/main" id="{94D2F651-6644-4834-4315-A220FC8DAEEE}"/>
              </a:ext>
            </a:extLst>
          </p:cNvPr>
          <p:cNvSpPr/>
          <p:nvPr/>
        </p:nvSpPr>
        <p:spPr>
          <a:xfrm>
            <a:off x="4892040" y="1124712"/>
            <a:ext cx="6757416" cy="4744276"/>
          </a:xfrm>
          <a:prstGeom prst="round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80986062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taðgengill efnis 7">
            <a:extLst>
              <a:ext uri="{FF2B5EF4-FFF2-40B4-BE49-F238E27FC236}">
                <a16:creationId xmlns:a16="http://schemas.microsoft.com/office/drawing/2014/main" id="{CE39F3BC-259F-90D1-5E42-EB0B847CBB37}"/>
              </a:ext>
            </a:extLst>
          </p:cNvPr>
          <p:cNvPicPr>
            <a:picLocks noGrp="1" noChangeAspect="1"/>
          </p:cNvPicPr>
          <p:nvPr>
            <p:ph sz="half" idx="1"/>
          </p:nvPr>
        </p:nvPicPr>
        <p:blipFill>
          <a:blip r:embed="rId2"/>
          <a:stretch>
            <a:fillRect/>
          </a:stretch>
        </p:blipFill>
        <p:spPr>
          <a:xfrm>
            <a:off x="827117" y="2358829"/>
            <a:ext cx="4485547" cy="4066731"/>
          </a:xfrm>
          <a:prstGeom prst="rect">
            <a:avLst/>
          </a:prstGeom>
        </p:spPr>
      </p:pic>
      <p:pic>
        <p:nvPicPr>
          <p:cNvPr id="6" name="Staðgengill efnis 5">
            <a:extLst>
              <a:ext uri="{FF2B5EF4-FFF2-40B4-BE49-F238E27FC236}">
                <a16:creationId xmlns:a16="http://schemas.microsoft.com/office/drawing/2014/main" id="{F5248EC0-6779-5EC6-3A7A-708B13BEEF5A}"/>
              </a:ext>
            </a:extLst>
          </p:cNvPr>
          <p:cNvPicPr>
            <a:picLocks noGrp="1" noChangeAspect="1"/>
          </p:cNvPicPr>
          <p:nvPr>
            <p:ph sz="half" idx="2"/>
          </p:nvPr>
        </p:nvPicPr>
        <p:blipFill>
          <a:blip r:embed="rId3"/>
          <a:stretch>
            <a:fillRect/>
          </a:stretch>
        </p:blipFill>
        <p:spPr>
          <a:xfrm>
            <a:off x="6172202" y="923544"/>
            <a:ext cx="4791839" cy="5253419"/>
          </a:xfrm>
          <a:prstGeom prst="rect">
            <a:avLst/>
          </a:prstGeom>
        </p:spPr>
      </p:pic>
      <p:sp>
        <p:nvSpPr>
          <p:cNvPr id="9" name="Rétthyrningur 8">
            <a:extLst>
              <a:ext uri="{FF2B5EF4-FFF2-40B4-BE49-F238E27FC236}">
                <a16:creationId xmlns:a16="http://schemas.microsoft.com/office/drawing/2014/main" id="{13438D24-9B85-7C58-501F-6DDEA7E32AA1}"/>
              </a:ext>
            </a:extLst>
          </p:cNvPr>
          <p:cNvSpPr/>
          <p:nvPr/>
        </p:nvSpPr>
        <p:spPr>
          <a:xfrm>
            <a:off x="6172202" y="923544"/>
            <a:ext cx="4791839" cy="5394960"/>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 name="Flæðirit: Tengill utan síðu 9">
            <a:extLst>
              <a:ext uri="{FF2B5EF4-FFF2-40B4-BE49-F238E27FC236}">
                <a16:creationId xmlns:a16="http://schemas.microsoft.com/office/drawing/2014/main" id="{FC813F1F-800B-C356-D99F-730F2871D226}"/>
              </a:ext>
            </a:extLst>
          </p:cNvPr>
          <p:cNvSpPr/>
          <p:nvPr/>
        </p:nvSpPr>
        <p:spPr>
          <a:xfrm>
            <a:off x="576072" y="429768"/>
            <a:ext cx="5276088" cy="2005138"/>
          </a:xfrm>
          <a:prstGeom prst="flowChartOffpage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800" noProof="0" dirty="0">
                <a:solidFill>
                  <a:schemeClr val="tx1"/>
                </a:solidFill>
                <a:latin typeface="Times New Roman" panose="02020603050405020304" pitchFamily="18" charset="0"/>
                <a:cs typeface="Times New Roman" panose="02020603050405020304" pitchFamily="18" charset="0"/>
              </a:rPr>
              <a:t>Það sem skiptir mestu máli er félagsfólki, aðgengi að upplýsingum og sýnileiki </a:t>
            </a:r>
          </a:p>
        </p:txBody>
      </p:sp>
    </p:spTree>
    <p:extLst>
      <p:ext uri="{BB962C8B-B14F-4D97-AF65-F5344CB8AC3E}">
        <p14:creationId xmlns:p14="http://schemas.microsoft.com/office/powerpoint/2010/main" val="40549684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0D2584C8-D531-F926-A96A-CC1D6204E772}"/>
              </a:ext>
            </a:extLst>
          </p:cNvPr>
          <p:cNvPicPr>
            <a:picLocks noChangeAspect="1"/>
          </p:cNvPicPr>
          <p:nvPr/>
        </p:nvPicPr>
        <p:blipFill>
          <a:blip r:embed="rId2"/>
          <a:stretch>
            <a:fillRect/>
          </a:stretch>
        </p:blipFill>
        <p:spPr>
          <a:xfrm>
            <a:off x="866045" y="1237944"/>
            <a:ext cx="10459910" cy="4382112"/>
          </a:xfrm>
          <a:prstGeom prst="rect">
            <a:avLst/>
          </a:prstGeom>
        </p:spPr>
      </p:pic>
      <p:sp>
        <p:nvSpPr>
          <p:cNvPr id="5" name="Rétthyrningur: Ávöl horn 4">
            <a:extLst>
              <a:ext uri="{FF2B5EF4-FFF2-40B4-BE49-F238E27FC236}">
                <a16:creationId xmlns:a16="http://schemas.microsoft.com/office/drawing/2014/main" id="{E28D3231-D31A-E156-F992-D4F3BE309BDF}"/>
              </a:ext>
            </a:extLst>
          </p:cNvPr>
          <p:cNvSpPr/>
          <p:nvPr/>
        </p:nvSpPr>
        <p:spPr>
          <a:xfrm>
            <a:off x="5422392" y="1237944"/>
            <a:ext cx="5806440" cy="4382112"/>
          </a:xfrm>
          <a:prstGeom prst="round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6" name="Ör: Hægri 5">
            <a:extLst>
              <a:ext uri="{FF2B5EF4-FFF2-40B4-BE49-F238E27FC236}">
                <a16:creationId xmlns:a16="http://schemas.microsoft.com/office/drawing/2014/main" id="{10758A0C-8FDC-7A51-B97F-C99139B16D39}"/>
              </a:ext>
            </a:extLst>
          </p:cNvPr>
          <p:cNvSpPr/>
          <p:nvPr/>
        </p:nvSpPr>
        <p:spPr>
          <a:xfrm>
            <a:off x="1207008" y="1938528"/>
            <a:ext cx="3127248" cy="192024"/>
          </a:xfrm>
          <a:prstGeom prst="rightArrow">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1967673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635DBAD-ED5A-EE71-2F50-1B1877016A33}"/>
              </a:ext>
            </a:extLst>
          </p:cNvPr>
          <p:cNvSpPr>
            <a:spLocks noGrp="1"/>
          </p:cNvSpPr>
          <p:nvPr>
            <p:ph type="title"/>
          </p:nvPr>
        </p:nvSpPr>
        <p:spPr/>
        <p:txBody>
          <a:bodyPr/>
          <a:lstStyle/>
          <a:p>
            <a:r>
              <a:rPr lang="is-IS" noProof="0" dirty="0">
                <a:latin typeface="Times New Roman" panose="02020603050405020304" pitchFamily="18" charset="0"/>
                <a:cs typeface="Times New Roman" panose="02020603050405020304" pitchFamily="18" charset="0"/>
              </a:rPr>
              <a:t>Á skrifstofu          starfa þrír starfsmenn </a:t>
            </a:r>
          </a:p>
        </p:txBody>
      </p:sp>
      <p:pic>
        <p:nvPicPr>
          <p:cNvPr id="7" name="Mynd 6">
            <a:extLst>
              <a:ext uri="{FF2B5EF4-FFF2-40B4-BE49-F238E27FC236}">
                <a16:creationId xmlns:a16="http://schemas.microsoft.com/office/drawing/2014/main" id="{D4F6BAE0-589B-571F-4375-903963289DD9}"/>
              </a:ext>
            </a:extLst>
          </p:cNvPr>
          <p:cNvPicPr>
            <a:picLocks noChangeAspect="1"/>
          </p:cNvPicPr>
          <p:nvPr/>
        </p:nvPicPr>
        <p:blipFill>
          <a:blip r:embed="rId2"/>
          <a:stretch>
            <a:fillRect/>
          </a:stretch>
        </p:blipFill>
        <p:spPr>
          <a:xfrm>
            <a:off x="3749041" y="502921"/>
            <a:ext cx="978407" cy="731520"/>
          </a:xfrm>
          <a:prstGeom prst="rect">
            <a:avLst/>
          </a:prstGeom>
        </p:spPr>
      </p:pic>
      <p:pic>
        <p:nvPicPr>
          <p:cNvPr id="12" name="Mynd 11">
            <a:extLst>
              <a:ext uri="{FF2B5EF4-FFF2-40B4-BE49-F238E27FC236}">
                <a16:creationId xmlns:a16="http://schemas.microsoft.com/office/drawing/2014/main" id="{1D3A242A-8C60-E022-8419-06278C6498FF}"/>
              </a:ext>
            </a:extLst>
          </p:cNvPr>
          <p:cNvPicPr>
            <a:picLocks noChangeAspect="1"/>
          </p:cNvPicPr>
          <p:nvPr/>
        </p:nvPicPr>
        <p:blipFill>
          <a:blip r:embed="rId3"/>
          <a:stretch>
            <a:fillRect/>
          </a:stretch>
        </p:blipFill>
        <p:spPr>
          <a:xfrm>
            <a:off x="585216" y="1690688"/>
            <a:ext cx="10991088" cy="4518088"/>
          </a:xfrm>
          <a:prstGeom prst="rect">
            <a:avLst/>
          </a:prstGeom>
        </p:spPr>
      </p:pic>
      <p:sp>
        <p:nvSpPr>
          <p:cNvPr id="13" name="Rétthyrningur: Ávöl horn 12">
            <a:extLst>
              <a:ext uri="{FF2B5EF4-FFF2-40B4-BE49-F238E27FC236}">
                <a16:creationId xmlns:a16="http://schemas.microsoft.com/office/drawing/2014/main" id="{DA307833-3635-4BC3-F4D3-12E793DB1533}"/>
              </a:ext>
            </a:extLst>
          </p:cNvPr>
          <p:cNvSpPr/>
          <p:nvPr/>
        </p:nvSpPr>
        <p:spPr>
          <a:xfrm>
            <a:off x="4325112" y="1600200"/>
            <a:ext cx="3584448" cy="3282696"/>
          </a:xfrm>
          <a:prstGeom prst="round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707894499"/>
      </p:ext>
    </p:extLst>
  </p:cSld>
  <p:clrMapOvr>
    <a:masterClrMapping/>
  </p:clrMapOvr>
  <mc:AlternateContent xmlns:mc="http://schemas.openxmlformats.org/markup-compatibility/2006">
    <mc:Choice xmlns:p14="http://schemas.microsoft.com/office/powerpoint/2010/main" Requires="p14">
      <p:transition spd="slow" p14:dur="3000">
        <p:cover/>
      </p:transition>
    </mc:Choice>
    <mc:Fallback>
      <p:transition spd="slow">
        <p:cov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C14BE516-AD72-2AA4-58B4-E13FF3FEDF63}"/>
              </a:ext>
            </a:extLst>
          </p:cNvPr>
          <p:cNvSpPr>
            <a:spLocks noGrp="1"/>
          </p:cNvSpPr>
          <p:nvPr>
            <p:ph type="title"/>
          </p:nvPr>
        </p:nvSpPr>
        <p:spPr>
          <a:xfrm>
            <a:off x="839788" y="630936"/>
            <a:ext cx="10087292" cy="2167128"/>
          </a:xfrm>
          <a:ln>
            <a:noFill/>
          </a:ln>
        </p:spPr>
        <p:txBody>
          <a:bodyPr>
            <a:normAutofit/>
          </a:bodyPr>
          <a:lstStyle/>
          <a:p>
            <a:r>
              <a:rPr lang="is-IS" dirty="0"/>
              <a:t>F</a:t>
            </a:r>
            <a:r>
              <a:rPr lang="is-IS" noProof="0" dirty="0"/>
              <a:t>élagið hefur unnið að því síðustu misseri að samræma myndmál sem það er að tala til, þannig að öll verkefni sem félagið erum í, eða að ávarpa, þá er félagsfólki okkar þar í forgrunni. </a:t>
            </a:r>
          </a:p>
        </p:txBody>
      </p:sp>
      <p:pic>
        <p:nvPicPr>
          <p:cNvPr id="6" name="Mynd 5">
            <a:extLst>
              <a:ext uri="{FF2B5EF4-FFF2-40B4-BE49-F238E27FC236}">
                <a16:creationId xmlns:a16="http://schemas.microsoft.com/office/drawing/2014/main" id="{B6FAEB00-AACB-4B67-52E7-903B4BB8B270}"/>
              </a:ext>
            </a:extLst>
          </p:cNvPr>
          <p:cNvPicPr>
            <a:picLocks noChangeAspect="1"/>
          </p:cNvPicPr>
          <p:nvPr/>
        </p:nvPicPr>
        <p:blipFill>
          <a:blip r:embed="rId2"/>
          <a:stretch>
            <a:fillRect/>
          </a:stretch>
        </p:blipFill>
        <p:spPr>
          <a:xfrm>
            <a:off x="735539" y="3429000"/>
            <a:ext cx="4666488" cy="2427525"/>
          </a:xfrm>
          <a:prstGeom prst="rect">
            <a:avLst/>
          </a:prstGeom>
        </p:spPr>
      </p:pic>
      <p:pic>
        <p:nvPicPr>
          <p:cNvPr id="8" name="Mynd 7">
            <a:extLst>
              <a:ext uri="{FF2B5EF4-FFF2-40B4-BE49-F238E27FC236}">
                <a16:creationId xmlns:a16="http://schemas.microsoft.com/office/drawing/2014/main" id="{AEBF1892-662C-AD3C-FB5B-E56A5C079878}"/>
              </a:ext>
            </a:extLst>
          </p:cNvPr>
          <p:cNvPicPr>
            <a:picLocks noChangeAspect="1"/>
          </p:cNvPicPr>
          <p:nvPr/>
        </p:nvPicPr>
        <p:blipFill>
          <a:blip r:embed="rId3"/>
          <a:stretch>
            <a:fillRect/>
          </a:stretch>
        </p:blipFill>
        <p:spPr>
          <a:xfrm>
            <a:off x="6352032" y="3429000"/>
            <a:ext cx="4666488" cy="2427525"/>
          </a:xfrm>
          <a:prstGeom prst="rect">
            <a:avLst/>
          </a:prstGeom>
        </p:spPr>
      </p:pic>
      <p:sp>
        <p:nvSpPr>
          <p:cNvPr id="13" name="Rétthyrningur: Ávöl horn 12">
            <a:extLst>
              <a:ext uri="{FF2B5EF4-FFF2-40B4-BE49-F238E27FC236}">
                <a16:creationId xmlns:a16="http://schemas.microsoft.com/office/drawing/2014/main" id="{CF1415C4-5C6D-2263-CFAF-84AEDBEEE94F}"/>
              </a:ext>
            </a:extLst>
          </p:cNvPr>
          <p:cNvSpPr/>
          <p:nvPr/>
        </p:nvSpPr>
        <p:spPr>
          <a:xfrm>
            <a:off x="603504" y="521208"/>
            <a:ext cx="10497312" cy="2427525"/>
          </a:xfrm>
          <a:prstGeom prst="round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028664584"/>
      </p:ext>
    </p:extLst>
  </p:cSld>
  <p:clrMapOvr>
    <a:masterClrMapping/>
  </p:clrMapOvr>
  <mc:AlternateContent xmlns:mc="http://schemas.openxmlformats.org/markup-compatibility/2006">
    <mc:Choice xmlns:p14="http://schemas.microsoft.com/office/powerpoint/2010/main" Requires="p14">
      <p:transition spd="slow" p14:dur="3500">
        <p:wheel spokes="1"/>
      </p:transition>
    </mc:Choice>
    <mc:Fallback>
      <p:transition spd="slow">
        <p:wheel spokes="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EC3D0DF-58AA-AD7D-4ED0-5D5B1062C9C1}"/>
              </a:ext>
            </a:extLst>
          </p:cNvPr>
          <p:cNvSpPr>
            <a:spLocks noGrp="1"/>
          </p:cNvSpPr>
          <p:nvPr>
            <p:ph type="title"/>
          </p:nvPr>
        </p:nvSpPr>
        <p:spPr/>
        <p:txBody>
          <a:bodyPr/>
          <a:lstStyle/>
          <a:p>
            <a:pPr algn="ctr"/>
            <a:r>
              <a:rPr lang="is-IS" noProof="0" dirty="0"/>
              <a:t>MENNTUN, FRÆÐSLA, ÞEKKING OG MANNLEG SAMSKIPTI</a:t>
            </a:r>
          </a:p>
        </p:txBody>
      </p:sp>
      <p:pic>
        <p:nvPicPr>
          <p:cNvPr id="5" name="Staðgengill efnis 4">
            <a:extLst>
              <a:ext uri="{FF2B5EF4-FFF2-40B4-BE49-F238E27FC236}">
                <a16:creationId xmlns:a16="http://schemas.microsoft.com/office/drawing/2014/main" id="{FDA3F7AF-C125-8859-6B0A-27371D5FFFD8}"/>
              </a:ext>
            </a:extLst>
          </p:cNvPr>
          <p:cNvPicPr>
            <a:picLocks noGrp="1" noChangeAspect="1"/>
          </p:cNvPicPr>
          <p:nvPr>
            <p:ph idx="1"/>
          </p:nvPr>
        </p:nvPicPr>
        <p:blipFill>
          <a:blip r:embed="rId2"/>
          <a:stretch>
            <a:fillRect/>
          </a:stretch>
        </p:blipFill>
        <p:spPr>
          <a:xfrm>
            <a:off x="1828800" y="2286000"/>
            <a:ext cx="8935066" cy="4167841"/>
          </a:xfrm>
          <a:prstGeom prst="rect">
            <a:avLst/>
          </a:prstGeom>
        </p:spPr>
      </p:pic>
      <p:sp>
        <p:nvSpPr>
          <p:cNvPr id="6" name="Mínusmerki 5">
            <a:extLst>
              <a:ext uri="{FF2B5EF4-FFF2-40B4-BE49-F238E27FC236}">
                <a16:creationId xmlns:a16="http://schemas.microsoft.com/office/drawing/2014/main" id="{D2A84C9F-62C6-0FFB-058C-56AAFD141685}"/>
              </a:ext>
            </a:extLst>
          </p:cNvPr>
          <p:cNvSpPr/>
          <p:nvPr/>
        </p:nvSpPr>
        <p:spPr>
          <a:xfrm>
            <a:off x="1719072" y="3163824"/>
            <a:ext cx="3383280" cy="192024"/>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Mínusmerki 6">
            <a:extLst>
              <a:ext uri="{FF2B5EF4-FFF2-40B4-BE49-F238E27FC236}">
                <a16:creationId xmlns:a16="http://schemas.microsoft.com/office/drawing/2014/main" id="{A2CBF4AB-903C-01E7-871F-A48DFAEC7C50}"/>
              </a:ext>
            </a:extLst>
          </p:cNvPr>
          <p:cNvSpPr/>
          <p:nvPr/>
        </p:nvSpPr>
        <p:spPr>
          <a:xfrm>
            <a:off x="7074951" y="3268980"/>
            <a:ext cx="2670048" cy="173736"/>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669561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D1E6561-72B0-2CA5-7AB9-EC2CBF300F21}"/>
              </a:ext>
            </a:extLst>
          </p:cNvPr>
          <p:cNvSpPr>
            <a:spLocks noGrp="1"/>
          </p:cNvSpPr>
          <p:nvPr>
            <p:ph type="title"/>
          </p:nvPr>
        </p:nvSpPr>
        <p:spPr/>
        <p:txBody>
          <a:bodyPr/>
          <a:lstStyle/>
          <a:p>
            <a:pPr algn="ctr"/>
            <a:r>
              <a:rPr lang="is-IS" b="1" noProof="0" dirty="0">
                <a:latin typeface="Times New Roman" panose="02020603050405020304" pitchFamily="18" charset="0"/>
                <a:cs typeface="Times New Roman" panose="02020603050405020304" pitchFamily="18" charset="0"/>
              </a:rPr>
              <a:t>TRÚNAÐARMANNAFRÆÐSLA</a:t>
            </a:r>
          </a:p>
        </p:txBody>
      </p:sp>
      <p:pic>
        <p:nvPicPr>
          <p:cNvPr id="6" name="Staðgengill efnis 5">
            <a:extLst>
              <a:ext uri="{FF2B5EF4-FFF2-40B4-BE49-F238E27FC236}">
                <a16:creationId xmlns:a16="http://schemas.microsoft.com/office/drawing/2014/main" id="{A7E5EA65-8A09-92AB-5BBD-459C8E50C595}"/>
              </a:ext>
            </a:extLst>
          </p:cNvPr>
          <p:cNvPicPr>
            <a:picLocks noGrp="1" noChangeAspect="1"/>
          </p:cNvPicPr>
          <p:nvPr>
            <p:ph idx="1"/>
          </p:nvPr>
        </p:nvPicPr>
        <p:blipFill>
          <a:blip r:embed="rId2"/>
          <a:stretch>
            <a:fillRect/>
          </a:stretch>
        </p:blipFill>
        <p:spPr>
          <a:xfrm>
            <a:off x="3869419" y="2238923"/>
            <a:ext cx="5696745" cy="3524742"/>
          </a:xfrm>
          <a:prstGeom prst="rect">
            <a:avLst/>
          </a:prstGeom>
        </p:spPr>
      </p:pic>
      <p:sp>
        <p:nvSpPr>
          <p:cNvPr id="4" name="Mínusmerki 3">
            <a:extLst>
              <a:ext uri="{FF2B5EF4-FFF2-40B4-BE49-F238E27FC236}">
                <a16:creationId xmlns:a16="http://schemas.microsoft.com/office/drawing/2014/main" id="{6DB4A989-C85C-BC28-4E3B-C3B7E539B29F}"/>
              </a:ext>
            </a:extLst>
          </p:cNvPr>
          <p:cNvSpPr/>
          <p:nvPr/>
        </p:nvSpPr>
        <p:spPr>
          <a:xfrm>
            <a:off x="249936" y="1324452"/>
            <a:ext cx="11942064" cy="283464"/>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Rétthyrningur: Uppbrett horn 6">
            <a:extLst>
              <a:ext uri="{FF2B5EF4-FFF2-40B4-BE49-F238E27FC236}">
                <a16:creationId xmlns:a16="http://schemas.microsoft.com/office/drawing/2014/main" id="{65076138-8EDE-2BCC-3C30-6A7B9E085B13}"/>
              </a:ext>
            </a:extLst>
          </p:cNvPr>
          <p:cNvSpPr/>
          <p:nvPr/>
        </p:nvSpPr>
        <p:spPr>
          <a:xfrm>
            <a:off x="3538728" y="1929384"/>
            <a:ext cx="6903720" cy="4563491"/>
          </a:xfrm>
          <a:prstGeom prst="foldedCorner">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Mynd 8" descr="Graph paper with paints, pencil, and a ruler">
            <a:extLst>
              <a:ext uri="{FF2B5EF4-FFF2-40B4-BE49-F238E27FC236}">
                <a16:creationId xmlns:a16="http://schemas.microsoft.com/office/drawing/2014/main" id="{6ECC5D9B-6101-0A8F-6873-203E3B0A0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10" y="3279000"/>
            <a:ext cx="3454164" cy="3454164"/>
          </a:xfrm>
          <a:prstGeom prst="rect">
            <a:avLst/>
          </a:prstGeom>
        </p:spPr>
      </p:pic>
      <p:pic>
        <p:nvPicPr>
          <p:cNvPr id="11" name="Mynd 10" descr="Graph and note paper with pencils">
            <a:extLst>
              <a:ext uri="{FF2B5EF4-FFF2-40B4-BE49-F238E27FC236}">
                <a16:creationId xmlns:a16="http://schemas.microsoft.com/office/drawing/2014/main" id="{1FB6DBD7-B91F-A736-1405-3C18C21D92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910" y="3429000"/>
            <a:ext cx="3454164" cy="3454164"/>
          </a:xfrm>
          <a:prstGeom prst="rect">
            <a:avLst/>
          </a:prstGeom>
        </p:spPr>
      </p:pic>
    </p:spTree>
    <p:extLst>
      <p:ext uri="{BB962C8B-B14F-4D97-AF65-F5344CB8AC3E}">
        <p14:creationId xmlns:p14="http://schemas.microsoft.com/office/powerpoint/2010/main" val="2027342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airplan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837C007-7CB3-C559-6A91-9A4B75D04F6B}"/>
              </a:ext>
            </a:extLst>
          </p:cNvPr>
          <p:cNvSpPr>
            <a:spLocks noGrp="1"/>
          </p:cNvSpPr>
          <p:nvPr>
            <p:ph type="title"/>
          </p:nvPr>
        </p:nvSpPr>
        <p:spPr/>
        <p:txBody>
          <a:bodyPr/>
          <a:lstStyle/>
          <a:p>
            <a:r>
              <a:rPr lang="is-IS" noProof="0" dirty="0">
                <a:latin typeface="Times New Roman" panose="02020603050405020304" pitchFamily="18" charset="0"/>
                <a:cs typeface="Times New Roman" panose="02020603050405020304" pitchFamily="18" charset="0"/>
              </a:rPr>
              <a:t>Fræðsla til trúnaðarmanna</a:t>
            </a:r>
          </a:p>
        </p:txBody>
      </p:sp>
      <p:pic>
        <p:nvPicPr>
          <p:cNvPr id="6" name="Staðgengill efnis 5">
            <a:extLst>
              <a:ext uri="{FF2B5EF4-FFF2-40B4-BE49-F238E27FC236}">
                <a16:creationId xmlns:a16="http://schemas.microsoft.com/office/drawing/2014/main" id="{6253C3CF-5433-ECC8-3A77-326AF92B93C0}"/>
              </a:ext>
            </a:extLst>
          </p:cNvPr>
          <p:cNvPicPr>
            <a:picLocks noGrp="1" noChangeAspect="1"/>
          </p:cNvPicPr>
          <p:nvPr>
            <p:ph idx="1"/>
          </p:nvPr>
        </p:nvPicPr>
        <p:blipFill>
          <a:blip r:embed="rId2"/>
          <a:stretch>
            <a:fillRect/>
          </a:stretch>
        </p:blipFill>
        <p:spPr>
          <a:xfrm>
            <a:off x="4547405" y="1216152"/>
            <a:ext cx="7443124" cy="4416552"/>
          </a:xfrm>
          <a:prstGeom prst="rect">
            <a:avLst/>
          </a:prstGeom>
        </p:spPr>
      </p:pic>
      <p:sp>
        <p:nvSpPr>
          <p:cNvPr id="4" name="Textastaðgengill 3">
            <a:extLst>
              <a:ext uri="{FF2B5EF4-FFF2-40B4-BE49-F238E27FC236}">
                <a16:creationId xmlns:a16="http://schemas.microsoft.com/office/drawing/2014/main" id="{AEAC8BC6-B0AA-D5E7-CD13-ECFC6773235F}"/>
              </a:ext>
            </a:extLst>
          </p:cNvPr>
          <p:cNvSpPr>
            <a:spLocks noGrp="1"/>
          </p:cNvSpPr>
          <p:nvPr>
            <p:ph type="body" sz="half" idx="2"/>
          </p:nvPr>
        </p:nvSpPr>
        <p:spPr/>
        <p:txBody>
          <a:bodyPr/>
          <a:lstStyle/>
          <a:p>
            <a:endParaRPr lang="is-IS" noProof="0" dirty="0">
              <a:latin typeface="Times New Roman" panose="02020603050405020304" pitchFamily="18" charset="0"/>
              <a:cs typeface="Times New Roman" panose="02020603050405020304" pitchFamily="18" charset="0"/>
            </a:endParaRPr>
          </a:p>
          <a:p>
            <a:endParaRPr lang="is-IS" noProof="0" dirty="0">
              <a:latin typeface="Times New Roman" panose="02020603050405020304" pitchFamily="18" charset="0"/>
              <a:cs typeface="Times New Roman" panose="02020603050405020304" pitchFamily="18" charset="0"/>
            </a:endParaRPr>
          </a:p>
          <a:p>
            <a:r>
              <a:rPr lang="is-IS" sz="1800" noProof="0" dirty="0">
                <a:latin typeface="Times New Roman" panose="02020603050405020304" pitchFamily="18" charset="0"/>
                <a:cs typeface="Times New Roman" panose="02020603050405020304" pitchFamily="18" charset="0"/>
              </a:rPr>
              <a:t>Í Starfsman</a:t>
            </a:r>
            <a:r>
              <a:rPr lang="is-IS" sz="1800" noProof="1">
                <a:latin typeface="Times New Roman" panose="02020603050405020304" pitchFamily="18" charset="0"/>
                <a:cs typeface="Times New Roman" panose="02020603050405020304" pitchFamily="18" charset="0"/>
              </a:rPr>
              <a:t>nafélagi </a:t>
            </a:r>
            <a:r>
              <a:rPr lang="is-IS" sz="1800" noProof="0" dirty="0">
                <a:latin typeface="Times New Roman" panose="02020603050405020304" pitchFamily="18" charset="0"/>
                <a:cs typeface="Times New Roman" panose="02020603050405020304" pitchFamily="18" charset="0"/>
              </a:rPr>
              <a:t>Kópavogs eru 44 starfandi trúnaðarmenn</a:t>
            </a:r>
          </a:p>
          <a:p>
            <a:endParaRPr lang="is-IS" sz="1800" noProof="0" dirty="0">
              <a:latin typeface="Times New Roman" panose="02020603050405020304" pitchFamily="18" charset="0"/>
              <a:cs typeface="Times New Roman" panose="02020603050405020304" pitchFamily="18" charset="0"/>
            </a:endParaRPr>
          </a:p>
          <a:p>
            <a:r>
              <a:rPr lang="is-IS" sz="1800" noProof="0" dirty="0">
                <a:latin typeface="Times New Roman" panose="02020603050405020304" pitchFamily="18" charset="0"/>
                <a:cs typeface="Times New Roman" panose="02020603050405020304" pitchFamily="18" charset="0"/>
              </a:rPr>
              <a:t>Haldnir eru hið minnsta fjórir fræðslufundir fyrir trúnaðarmenn á ári</a:t>
            </a:r>
          </a:p>
          <a:p>
            <a:endParaRPr lang="is-IS" sz="1800" noProof="0" dirty="0">
              <a:latin typeface="Times New Roman" panose="02020603050405020304" pitchFamily="18" charset="0"/>
              <a:cs typeface="Times New Roman" panose="02020603050405020304" pitchFamily="18" charset="0"/>
            </a:endParaRPr>
          </a:p>
          <a:p>
            <a:r>
              <a:rPr lang="is-IS" sz="1800" noProof="0" dirty="0">
                <a:latin typeface="Times New Roman" panose="02020603050405020304" pitchFamily="18" charset="0"/>
                <a:cs typeface="Times New Roman" panose="02020603050405020304" pitchFamily="18" charset="0"/>
              </a:rPr>
              <a:t>Í desember ár hvert er metin sú fræðsluþörf sem trúnaðarmenn </a:t>
            </a:r>
            <a:r>
              <a:rPr lang="is-IS" sz="1800" dirty="0">
                <a:latin typeface="Times New Roman" panose="02020603050405020304" pitchFamily="18" charset="0"/>
                <a:cs typeface="Times New Roman" panose="02020603050405020304" pitchFamily="18" charset="0"/>
              </a:rPr>
              <a:t>kalla</a:t>
            </a:r>
            <a:r>
              <a:rPr lang="is-IS" sz="1800" noProof="0" dirty="0">
                <a:latin typeface="Times New Roman" panose="02020603050405020304" pitchFamily="18" charset="0"/>
                <a:cs typeface="Times New Roman" panose="02020603050405020304" pitchFamily="18" charset="0"/>
              </a:rPr>
              <a:t> eftir </a:t>
            </a:r>
          </a:p>
        </p:txBody>
      </p:sp>
      <p:sp>
        <p:nvSpPr>
          <p:cNvPr id="7" name="Mínusmerki 6">
            <a:extLst>
              <a:ext uri="{FF2B5EF4-FFF2-40B4-BE49-F238E27FC236}">
                <a16:creationId xmlns:a16="http://schemas.microsoft.com/office/drawing/2014/main" id="{81E78332-5E13-73BE-0C77-BFFE3F38AADA}"/>
              </a:ext>
            </a:extLst>
          </p:cNvPr>
          <p:cNvSpPr/>
          <p:nvPr/>
        </p:nvSpPr>
        <p:spPr>
          <a:xfrm>
            <a:off x="-91440" y="1983518"/>
            <a:ext cx="4773168" cy="192024"/>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21547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50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par>
                                <p:cTn id="10" presetID="53" presetClass="entr" presetSubtype="16" fill="hold" nodeType="withEffect">
                                  <p:stCondLst>
                                    <p:cond delay="3000"/>
                                  </p:stCondLst>
                                  <p:childTnLst>
                                    <p:set>
                                      <p:cBhvr>
                                        <p:cTn id="11" dur="1" fill="hold">
                                          <p:stCondLst>
                                            <p:cond delay="0"/>
                                          </p:stCondLst>
                                        </p:cTn>
                                        <p:tgtEl>
                                          <p:spTgt spid="4">
                                            <p:txEl>
                                              <p:pRg st="4" end="4"/>
                                            </p:txEl>
                                          </p:spTgt>
                                        </p:tgtEl>
                                        <p:attrNameLst>
                                          <p:attrName>style.visibility</p:attrName>
                                        </p:attrNameLst>
                                      </p:cBhvr>
                                      <p:to>
                                        <p:strVal val="visible"/>
                                      </p:to>
                                    </p:set>
                                    <p:anim calcmode="lin" valueType="num">
                                      <p:cBhvr>
                                        <p:cTn id="1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4">
                                            <p:txEl>
                                              <p:pRg st="4" end="4"/>
                                            </p:txEl>
                                          </p:spTgt>
                                        </p:tgtEl>
                                      </p:cBhvr>
                                    </p:animEffect>
                                  </p:childTnLst>
                                </p:cTn>
                              </p:par>
                              <p:par>
                                <p:cTn id="15" presetID="53" presetClass="entr" presetSubtype="16" fill="hold" nodeType="withEffect">
                                  <p:stCondLst>
                                    <p:cond delay="5000"/>
                                  </p:stCondLst>
                                  <p:childTnLst>
                                    <p:set>
                                      <p:cBhvr>
                                        <p:cTn id="16" dur="1" fill="hold">
                                          <p:stCondLst>
                                            <p:cond delay="0"/>
                                          </p:stCondLst>
                                        </p:cTn>
                                        <p:tgtEl>
                                          <p:spTgt spid="4">
                                            <p:txEl>
                                              <p:pRg st="6" end="6"/>
                                            </p:txEl>
                                          </p:spTgt>
                                        </p:tgtEl>
                                        <p:attrNameLst>
                                          <p:attrName>style.visibility</p:attrName>
                                        </p:attrNameLst>
                                      </p:cBhvr>
                                      <p:to>
                                        <p:strVal val="visible"/>
                                      </p:to>
                                    </p:set>
                                    <p:anim calcmode="lin" valueType="num">
                                      <p:cBhvr>
                                        <p:cTn id="17"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55101696-4D52-ABEF-EE7A-B0229F22FAA6}"/>
              </a:ext>
            </a:extLst>
          </p:cNvPr>
          <p:cNvSpPr>
            <a:spLocks noGrp="1"/>
          </p:cNvSpPr>
          <p:nvPr>
            <p:ph type="title"/>
          </p:nvPr>
        </p:nvSpPr>
        <p:spPr/>
        <p:txBody>
          <a:bodyPr/>
          <a:lstStyle/>
          <a:p>
            <a:r>
              <a:rPr lang="is-IS" noProof="0" dirty="0"/>
              <a:t>FRÆÐSLUDAGUR TRÚNAÐARMANNA SFK</a:t>
            </a:r>
          </a:p>
        </p:txBody>
      </p:sp>
      <p:pic>
        <p:nvPicPr>
          <p:cNvPr id="7" name="Staðgengill efnis 6">
            <a:extLst>
              <a:ext uri="{FF2B5EF4-FFF2-40B4-BE49-F238E27FC236}">
                <a16:creationId xmlns:a16="http://schemas.microsoft.com/office/drawing/2014/main" id="{3E3CF6E0-393B-A45A-6EA6-ADDA8A05B7F0}"/>
              </a:ext>
            </a:extLst>
          </p:cNvPr>
          <p:cNvPicPr>
            <a:picLocks noGrp="1" noChangeAspect="1"/>
          </p:cNvPicPr>
          <p:nvPr>
            <p:ph idx="1"/>
          </p:nvPr>
        </p:nvPicPr>
        <p:blipFill>
          <a:blip r:embed="rId2"/>
          <a:stretch>
            <a:fillRect/>
          </a:stretch>
        </p:blipFill>
        <p:spPr>
          <a:xfrm>
            <a:off x="3898308" y="1798676"/>
            <a:ext cx="7455492" cy="4694199"/>
          </a:xfrm>
          <a:prstGeom prst="rect">
            <a:avLst/>
          </a:prstGeom>
        </p:spPr>
      </p:pic>
      <p:sp>
        <p:nvSpPr>
          <p:cNvPr id="8" name="Mínusmerki 7">
            <a:extLst>
              <a:ext uri="{FF2B5EF4-FFF2-40B4-BE49-F238E27FC236}">
                <a16:creationId xmlns:a16="http://schemas.microsoft.com/office/drawing/2014/main" id="{A4ABAC00-344A-18F7-ED77-0B023B57DA85}"/>
              </a:ext>
            </a:extLst>
          </p:cNvPr>
          <p:cNvSpPr/>
          <p:nvPr/>
        </p:nvSpPr>
        <p:spPr>
          <a:xfrm>
            <a:off x="-969264" y="1252728"/>
            <a:ext cx="13633704" cy="146304"/>
          </a:xfrm>
          <a:prstGeom prst="mathMinus">
            <a:avLst>
              <a:gd name="adj1" fmla="val 38520"/>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9" name="Rétthyrningur 8">
            <a:extLst>
              <a:ext uri="{FF2B5EF4-FFF2-40B4-BE49-F238E27FC236}">
                <a16:creationId xmlns:a16="http://schemas.microsoft.com/office/drawing/2014/main" id="{CC5CAC2F-1140-B0D3-F80D-FAD08279FFA2}"/>
              </a:ext>
            </a:extLst>
          </p:cNvPr>
          <p:cNvSpPr/>
          <p:nvPr/>
        </p:nvSpPr>
        <p:spPr>
          <a:xfrm>
            <a:off x="220938" y="1517904"/>
            <a:ext cx="3639312" cy="4920978"/>
          </a:xfrm>
          <a:prstGeom prst="rect">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000" noProof="0" dirty="0">
                <a:solidFill>
                  <a:schemeClr val="tx1"/>
                </a:solidFill>
                <a:latin typeface="Times New Roman" panose="02020603050405020304" pitchFamily="18" charset="0"/>
                <a:cs typeface="Times New Roman" panose="02020603050405020304" pitchFamily="18" charset="0"/>
              </a:rPr>
              <a:t>Starfsmannafélag Kópavogs heldur fræðsludag trúnaðarmanna SfK einu sinni á ári. </a:t>
            </a:r>
          </a:p>
          <a:p>
            <a:pPr algn="ctr"/>
            <a:r>
              <a:rPr lang="is-IS" sz="2000" noProof="0" dirty="0">
                <a:solidFill>
                  <a:schemeClr val="tx1"/>
                </a:solidFill>
                <a:latin typeface="Times New Roman" panose="02020603050405020304" pitchFamily="18" charset="0"/>
                <a:cs typeface="Times New Roman" panose="02020603050405020304" pitchFamily="18" charset="0"/>
              </a:rPr>
              <a:t>Um er að ræða heila dag þar sem fræðsla er um hlutverk trúnaðarmannsins og fleira.</a:t>
            </a:r>
          </a:p>
          <a:p>
            <a:pPr algn="ctr"/>
            <a:r>
              <a:rPr lang="is-IS" sz="2000" noProof="0" dirty="0">
                <a:solidFill>
                  <a:schemeClr val="tx1"/>
                </a:solidFill>
                <a:latin typeface="Times New Roman" panose="02020603050405020304" pitchFamily="18" charset="0"/>
                <a:cs typeface="Times New Roman" panose="02020603050405020304" pitchFamily="18" charset="0"/>
              </a:rPr>
              <a:t>Árið 2025 var fræðsla um </a:t>
            </a:r>
            <a:r>
              <a:rPr lang="is-IS" sz="2000" i="1" noProof="1">
                <a:solidFill>
                  <a:schemeClr val="tx1"/>
                </a:solidFill>
                <a:latin typeface="Times New Roman" panose="02020603050405020304" pitchFamily="18" charset="0"/>
                <a:cs typeface="Times New Roman" panose="02020603050405020304" pitchFamily="18" charset="0"/>
              </a:rPr>
              <a:t>EKKO, </a:t>
            </a:r>
            <a:r>
              <a:rPr lang="is-IS" sz="2000" i="1" noProof="0" dirty="0">
                <a:solidFill>
                  <a:schemeClr val="tx1"/>
                </a:solidFill>
                <a:latin typeface="Times New Roman" panose="02020603050405020304" pitchFamily="18" charset="0"/>
                <a:cs typeface="Times New Roman" panose="02020603050405020304" pitchFamily="18" charset="0"/>
              </a:rPr>
              <a:t>forvarnir og viðbrögð</a:t>
            </a:r>
            <a:r>
              <a:rPr lang="is-IS" sz="2000" noProof="0" dirty="0">
                <a:solidFill>
                  <a:schemeClr val="tx1"/>
                </a:solidFill>
                <a:latin typeface="Times New Roman" panose="02020603050405020304" pitchFamily="18" charset="0"/>
                <a:cs typeface="Times New Roman" panose="02020603050405020304" pitchFamily="18" charset="0"/>
              </a:rPr>
              <a:t> en það var hún Helena Jónsdóttir frá </a:t>
            </a:r>
            <a:r>
              <a:rPr lang="is-IS" sz="2000" noProof="1">
                <a:solidFill>
                  <a:schemeClr val="tx1"/>
                </a:solidFill>
                <a:latin typeface="Times New Roman" panose="02020603050405020304" pitchFamily="18" charset="0"/>
                <a:cs typeface="Times New Roman" panose="02020603050405020304" pitchFamily="18" charset="0"/>
              </a:rPr>
              <a:t>Mental</a:t>
            </a:r>
            <a:r>
              <a:rPr lang="is-IS" sz="2000" noProof="0" dirty="0">
                <a:solidFill>
                  <a:schemeClr val="tx1"/>
                </a:solidFill>
                <a:latin typeface="Times New Roman" panose="02020603050405020304" pitchFamily="18" charset="0"/>
                <a:cs typeface="Times New Roman" panose="02020603050405020304" pitchFamily="18" charset="0"/>
              </a:rPr>
              <a:t> ráðgjöf sem hélt fyrirlesturinn og svo kom til okkar hún Kristín Berta frá Sálarlist með fyrirlesturinn</a:t>
            </a:r>
          </a:p>
          <a:p>
            <a:pPr algn="ctr"/>
            <a:r>
              <a:rPr lang="is-IS" sz="2000" i="1" noProof="0" dirty="0">
                <a:solidFill>
                  <a:schemeClr val="tx1"/>
                </a:solidFill>
                <a:latin typeface="Times New Roman" panose="02020603050405020304" pitchFamily="18" charset="0"/>
                <a:cs typeface="Times New Roman" panose="02020603050405020304" pitchFamily="18" charset="0"/>
              </a:rPr>
              <a:t> Er pláss fyrir þig í þínu lífi?</a:t>
            </a:r>
          </a:p>
          <a:p>
            <a:pPr algn="ctr"/>
            <a:endParaRPr lang="is-IS" dirty="0">
              <a:solidFill>
                <a:schemeClr val="tx1"/>
              </a:solidFill>
            </a:endParaRPr>
          </a:p>
        </p:txBody>
      </p:sp>
    </p:spTree>
    <p:extLst>
      <p:ext uri="{BB962C8B-B14F-4D97-AF65-F5344CB8AC3E}">
        <p14:creationId xmlns:p14="http://schemas.microsoft.com/office/powerpoint/2010/main" val="2236005704"/>
      </p:ext>
    </p:extLst>
  </p:cSld>
  <p:clrMapOvr>
    <a:masterClrMapping/>
  </p:clrMapOvr>
  <mc:AlternateContent xmlns:mc="http://schemas.openxmlformats.org/markup-compatibility/2006">
    <mc:Choice xmlns:p14="http://schemas.microsoft.com/office/powerpoint/2010/main" Requires="p14">
      <p:transition spd="slow" p14:dur="3250">
        <p:randomBar dir="vert"/>
      </p:transition>
    </mc:Choice>
    <mc:Fallback>
      <p:transition spd="slow">
        <p:randomBar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82CCE90-45CC-C487-AE92-1E7E744E29BB}"/>
              </a:ext>
            </a:extLst>
          </p:cNvPr>
          <p:cNvSpPr>
            <a:spLocks noGrp="1"/>
          </p:cNvSpPr>
          <p:nvPr>
            <p:ph type="title"/>
          </p:nvPr>
        </p:nvSpPr>
        <p:spPr>
          <a:xfrm>
            <a:off x="839788" y="457200"/>
            <a:ext cx="3932237" cy="1179576"/>
          </a:xfrm>
        </p:spPr>
        <p:txBody>
          <a:bodyPr/>
          <a:lstStyle/>
          <a:p>
            <a:pPr algn="ctr"/>
            <a:r>
              <a:rPr lang="is-IS" noProof="0" dirty="0">
                <a:latin typeface="Times New Roman" panose="02020603050405020304" pitchFamily="18" charset="0"/>
                <a:cs typeface="Times New Roman" panose="02020603050405020304" pitchFamily="18" charset="0"/>
              </a:rPr>
              <a:t>Fræðsla til trúnaðarmanna</a:t>
            </a:r>
          </a:p>
        </p:txBody>
      </p:sp>
      <p:sp>
        <p:nvSpPr>
          <p:cNvPr id="3" name="Staðgengill efnis 2">
            <a:extLst>
              <a:ext uri="{FF2B5EF4-FFF2-40B4-BE49-F238E27FC236}">
                <a16:creationId xmlns:a16="http://schemas.microsoft.com/office/drawing/2014/main" id="{616DE115-9A28-DB49-E9C0-2E73FBEC5589}"/>
              </a:ext>
            </a:extLst>
          </p:cNvPr>
          <p:cNvSpPr>
            <a:spLocks noGrp="1"/>
          </p:cNvSpPr>
          <p:nvPr>
            <p:ph idx="1"/>
          </p:nvPr>
        </p:nvSpPr>
        <p:spPr>
          <a:xfrm>
            <a:off x="5183188" y="987425"/>
            <a:ext cx="6172200" cy="5285359"/>
          </a:xfrm>
        </p:spPr>
        <p:txBody>
          <a:bodyPr>
            <a:normAutofit fontScale="92500"/>
          </a:bodyPr>
          <a:lstStyle/>
          <a:p>
            <a:pPr marL="0" indent="0">
              <a:buNone/>
            </a:pPr>
            <a:r>
              <a:rPr lang="is-IS" sz="2400" noProof="0" dirty="0"/>
              <a:t>Félagið heldur heildags fræðsludag fyrir trúnaðarmenn að hausti. </a:t>
            </a:r>
          </a:p>
          <a:p>
            <a:pPr marL="0" indent="0">
              <a:buNone/>
            </a:pPr>
            <a:endParaRPr lang="is-IS" sz="2400" noProof="0" dirty="0"/>
          </a:p>
          <a:p>
            <a:r>
              <a:rPr lang="is-IS" sz="2400" dirty="0"/>
              <a:t>Fræðslan hefur farið fram í Kríunesi og mæting verið mjög góð. Er þetta á annað sinn sem fyrirkomulagið hefur verið með þessum hætti</a:t>
            </a:r>
          </a:p>
          <a:p>
            <a:r>
              <a:rPr lang="is-IS" sz="2400" noProof="0" dirty="0"/>
              <a:t>Fræðsluaðilar hafa verið; </a:t>
            </a:r>
          </a:p>
          <a:p>
            <a:r>
              <a:rPr lang="is-IS" sz="2400" noProof="0" dirty="0"/>
              <a:t>Kvan: hóefli, samstaða og samvinna</a:t>
            </a:r>
          </a:p>
          <a:p>
            <a:r>
              <a:rPr lang="is-IS" sz="2400" noProof="0" dirty="0"/>
              <a:t>Þekkingarmiðlun: erfið mál trúnaðarmannsins </a:t>
            </a:r>
          </a:p>
          <a:p>
            <a:r>
              <a:rPr lang="is-IS" sz="2400" noProof="1"/>
              <a:t>Mental</a:t>
            </a:r>
            <a:r>
              <a:rPr lang="is-IS" sz="2400" noProof="0" dirty="0"/>
              <a:t> ráðgjöf: áskoranir tengd geðheilsu, erfið samskipti, valdefling trúnaðarmannsins og </a:t>
            </a:r>
            <a:r>
              <a:rPr lang="is-IS" sz="2400" noProof="1"/>
              <a:t>EKKO</a:t>
            </a:r>
          </a:p>
          <a:p>
            <a:r>
              <a:rPr lang="is-IS" sz="2400" noProof="0" dirty="0"/>
              <a:t>Sálarlist: Er pláss fyrir þig í þínu lífi?</a:t>
            </a:r>
          </a:p>
        </p:txBody>
      </p:sp>
      <p:sp>
        <p:nvSpPr>
          <p:cNvPr id="4" name="Textastaðgengill 3">
            <a:extLst>
              <a:ext uri="{FF2B5EF4-FFF2-40B4-BE49-F238E27FC236}">
                <a16:creationId xmlns:a16="http://schemas.microsoft.com/office/drawing/2014/main" id="{675A078D-E661-A71F-AF6B-50A3BCDB0803}"/>
              </a:ext>
            </a:extLst>
          </p:cNvPr>
          <p:cNvSpPr>
            <a:spLocks noGrp="1"/>
          </p:cNvSpPr>
          <p:nvPr>
            <p:ph type="body" sz="half" idx="2"/>
          </p:nvPr>
        </p:nvSpPr>
        <p:spPr>
          <a:xfrm>
            <a:off x="839788" y="2057400"/>
            <a:ext cx="3932237" cy="4608576"/>
          </a:xfrm>
        </p:spPr>
        <p:txBody>
          <a:bodyPr>
            <a:noAutofit/>
          </a:bodyPr>
          <a:lstStyle/>
          <a:p>
            <a:r>
              <a:rPr lang="is-IS" sz="2000" noProof="0" dirty="0">
                <a:latin typeface="Times New Roman" panose="02020603050405020304" pitchFamily="18" charset="0"/>
                <a:cs typeface="Times New Roman" panose="02020603050405020304" pitchFamily="18" charset="0"/>
              </a:rPr>
              <a:t>Fræðslan hefur verið skipt upp í einn heildags fræðslu dag og </a:t>
            </a:r>
            <a:r>
              <a:rPr lang="is-IS" sz="2000" noProof="1">
                <a:latin typeface="Times New Roman" panose="02020603050405020304" pitchFamily="18" charset="0"/>
                <a:cs typeface="Times New Roman" panose="02020603050405020304" pitchFamily="18" charset="0"/>
              </a:rPr>
              <a:t>þrjá</a:t>
            </a:r>
            <a:r>
              <a:rPr lang="is-IS" sz="2000" dirty="0">
                <a:latin typeface="Times New Roman" panose="02020603050405020304" pitchFamily="18" charset="0"/>
                <a:cs typeface="Times New Roman" panose="02020603050405020304" pitchFamily="18" charset="0"/>
              </a:rPr>
              <a:t> styttri fræðsludaga.</a:t>
            </a:r>
            <a:endParaRPr lang="is-IS" sz="2000" noProof="0" dirty="0">
              <a:latin typeface="Times New Roman" panose="02020603050405020304" pitchFamily="18" charset="0"/>
              <a:cs typeface="Times New Roman" panose="02020603050405020304" pitchFamily="18" charset="0"/>
            </a:endParaRPr>
          </a:p>
          <a:p>
            <a:r>
              <a:rPr lang="is-IS" sz="2000" noProof="0" dirty="0">
                <a:latin typeface="Times New Roman" panose="02020603050405020304" pitchFamily="18" charset="0"/>
                <a:cs typeface="Times New Roman" panose="02020603050405020304" pitchFamily="18" charset="0"/>
              </a:rPr>
              <a:t>Þrír styttri fundir sem haldnir eru í </a:t>
            </a:r>
            <a:r>
              <a:rPr lang="is-IS" sz="2000" b="1" noProof="0" dirty="0">
                <a:latin typeface="Times New Roman" panose="02020603050405020304" pitchFamily="18" charset="0"/>
                <a:cs typeface="Times New Roman" panose="02020603050405020304" pitchFamily="18" charset="0"/>
              </a:rPr>
              <a:t>febrúar</a:t>
            </a:r>
            <a:r>
              <a:rPr lang="is-IS" sz="2000" noProof="0" dirty="0">
                <a:latin typeface="Times New Roman" panose="02020603050405020304" pitchFamily="18" charset="0"/>
                <a:cs typeface="Times New Roman" panose="02020603050405020304" pitchFamily="18" charset="0"/>
              </a:rPr>
              <a:t>, </a:t>
            </a:r>
            <a:r>
              <a:rPr lang="is-IS" sz="2000" b="1" noProof="0" dirty="0">
                <a:latin typeface="Times New Roman" panose="02020603050405020304" pitchFamily="18" charset="0"/>
                <a:cs typeface="Times New Roman" panose="02020603050405020304" pitchFamily="18" charset="0"/>
              </a:rPr>
              <a:t>apríl</a:t>
            </a:r>
            <a:r>
              <a:rPr lang="is-IS" sz="2000" noProof="0" dirty="0">
                <a:latin typeface="Times New Roman" panose="02020603050405020304" pitchFamily="18" charset="0"/>
                <a:cs typeface="Times New Roman" panose="02020603050405020304" pitchFamily="18" charset="0"/>
              </a:rPr>
              <a:t> og </a:t>
            </a:r>
            <a:r>
              <a:rPr lang="is-IS" sz="2000" b="1" noProof="0" dirty="0">
                <a:latin typeface="Times New Roman" panose="02020603050405020304" pitchFamily="18" charset="0"/>
                <a:cs typeface="Times New Roman" panose="02020603050405020304" pitchFamily="18" charset="0"/>
              </a:rPr>
              <a:t>desember </a:t>
            </a:r>
            <a:r>
              <a:rPr lang="is-IS" sz="2000" noProof="0" dirty="0">
                <a:latin typeface="Times New Roman" panose="02020603050405020304" pitchFamily="18" charset="0"/>
                <a:cs typeface="Times New Roman" panose="02020603050405020304" pitchFamily="18" charset="0"/>
              </a:rPr>
              <a:t>ár hvert. </a:t>
            </a:r>
          </a:p>
          <a:p>
            <a:r>
              <a:rPr lang="is-IS" sz="2000" noProof="0" dirty="0">
                <a:latin typeface="Times New Roman" panose="02020603050405020304" pitchFamily="18" charset="0"/>
                <a:cs typeface="Times New Roman" panose="02020603050405020304" pitchFamily="18" charset="0"/>
              </a:rPr>
              <a:t>Fræðslan hefur verið með ýmsum hætti og hefur það farið eftir fræðsluþörf og þeim málum sem eru að koma upp. Félagið hefur verið með fræðslu frá Kristínu Hebu, framkvæmdarstjóri Vörðu, Soffíu Ámundadóttur, ofbeldi meðal barna og ungmenna en þá hefur félagið sjálft staðið fyrir fræðslu einnig. </a:t>
            </a:r>
          </a:p>
        </p:txBody>
      </p:sp>
      <p:sp>
        <p:nvSpPr>
          <p:cNvPr id="5" name="Mínusmerki 4">
            <a:extLst>
              <a:ext uri="{FF2B5EF4-FFF2-40B4-BE49-F238E27FC236}">
                <a16:creationId xmlns:a16="http://schemas.microsoft.com/office/drawing/2014/main" id="{97BDCFBD-FEFE-BC45-D719-B89502AAE118}"/>
              </a:ext>
            </a:extLst>
          </p:cNvPr>
          <p:cNvSpPr/>
          <p:nvPr/>
        </p:nvSpPr>
        <p:spPr>
          <a:xfrm>
            <a:off x="4233672" y="1636776"/>
            <a:ext cx="7717536" cy="173736"/>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6" name="Rétthyrningur 5">
            <a:extLst>
              <a:ext uri="{FF2B5EF4-FFF2-40B4-BE49-F238E27FC236}">
                <a16:creationId xmlns:a16="http://schemas.microsoft.com/office/drawing/2014/main" id="{DA1DF2EA-6C1F-CDB0-5E8B-E6AE64F15F36}"/>
              </a:ext>
            </a:extLst>
          </p:cNvPr>
          <p:cNvSpPr/>
          <p:nvPr/>
        </p:nvSpPr>
        <p:spPr>
          <a:xfrm>
            <a:off x="694944" y="393192"/>
            <a:ext cx="4077081" cy="1508760"/>
          </a:xfrm>
          <a:prstGeom prst="rect">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8" name="Mynd 7" descr="Hearts">
            <a:extLst>
              <a:ext uri="{FF2B5EF4-FFF2-40B4-BE49-F238E27FC236}">
                <a16:creationId xmlns:a16="http://schemas.microsoft.com/office/drawing/2014/main" id="{34CA78B1-57E4-BFB8-1C1F-4FEDEF9BB5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944" y="393192"/>
            <a:ext cx="731520" cy="731520"/>
          </a:xfrm>
          <a:prstGeom prst="rect">
            <a:avLst/>
          </a:prstGeom>
        </p:spPr>
      </p:pic>
    </p:spTree>
    <p:extLst>
      <p:ext uri="{BB962C8B-B14F-4D97-AF65-F5344CB8AC3E}">
        <p14:creationId xmlns:p14="http://schemas.microsoft.com/office/powerpoint/2010/main" val="4222249837"/>
      </p:ext>
    </p:extLst>
  </p:cSld>
  <p:clrMapOvr>
    <a:masterClrMapping/>
  </p:clrMapOvr>
  <mc:AlternateContent xmlns:mc="http://schemas.openxmlformats.org/markup-compatibility/2006">
    <mc:Choice xmlns:p14="http://schemas.microsoft.com/office/powerpoint/2010/main" Requires="p14">
      <p:transition spd="slow" p14:dur="3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par>
                                <p:cTn id="11" presetID="31" presetClass="entr" presetSubtype="0" fill="hold" nodeType="withEffect">
                                  <p:stCondLst>
                                    <p:cond delay="150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3" end="3"/>
                                            </p:txEl>
                                          </p:spTgt>
                                        </p:tgtEl>
                                      </p:cBhvr>
                                    </p:animEffect>
                                  </p:childTnLst>
                                </p:cTn>
                              </p:par>
                              <p:par>
                                <p:cTn id="17" presetID="31" presetClass="entr" presetSubtype="0" fill="hold" nodeType="withEffect">
                                  <p:stCondLst>
                                    <p:cond delay="250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4" end="4"/>
                                            </p:txEl>
                                          </p:spTgt>
                                        </p:tgtEl>
                                      </p:cBhvr>
                                    </p:animEffect>
                                  </p:childTnLst>
                                </p:cTn>
                              </p:par>
                              <p:par>
                                <p:cTn id="23" presetID="31" presetClass="entr" presetSubtype="0" fill="hold" nodeType="withEffect">
                                  <p:stCondLst>
                                    <p:cond delay="350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5" end="5"/>
                                            </p:txEl>
                                          </p:spTgt>
                                        </p:tgtEl>
                                      </p:cBhvr>
                                    </p:animEffect>
                                  </p:childTnLst>
                                </p:cTn>
                              </p:par>
                              <p:par>
                                <p:cTn id="29" presetID="31" presetClass="entr" presetSubtype="0" fill="hold" nodeType="withEffect">
                                  <p:stCondLst>
                                    <p:cond delay="450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6" end="6"/>
                                            </p:txEl>
                                          </p:spTgt>
                                        </p:tgtEl>
                                      </p:cBhvr>
                                    </p:animEffect>
                                  </p:childTnLst>
                                </p:cTn>
                              </p:par>
                              <p:par>
                                <p:cTn id="35" presetID="31" presetClass="entr" presetSubtype="0" fill="hold" nodeType="withEffect">
                                  <p:stCondLst>
                                    <p:cond delay="550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p:cTn id="3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taðgengill efnis 5">
            <a:extLst>
              <a:ext uri="{FF2B5EF4-FFF2-40B4-BE49-F238E27FC236}">
                <a16:creationId xmlns:a16="http://schemas.microsoft.com/office/drawing/2014/main" id="{4EFCE500-954D-AE94-FFE2-1FD7759180B1}"/>
              </a:ext>
            </a:extLst>
          </p:cNvPr>
          <p:cNvPicPr>
            <a:picLocks noGrp="1" noChangeAspect="1"/>
          </p:cNvPicPr>
          <p:nvPr>
            <p:ph idx="1"/>
          </p:nvPr>
        </p:nvPicPr>
        <p:blipFill>
          <a:blip r:embed="rId2"/>
          <a:stretch>
            <a:fillRect/>
          </a:stretch>
        </p:blipFill>
        <p:spPr>
          <a:xfrm>
            <a:off x="964479" y="237745"/>
            <a:ext cx="1655213" cy="2250055"/>
          </a:xfrm>
          <a:prstGeom prst="rect">
            <a:avLst/>
          </a:prstGeom>
        </p:spPr>
      </p:pic>
      <p:pic>
        <p:nvPicPr>
          <p:cNvPr id="10" name="Mynd 9">
            <a:extLst>
              <a:ext uri="{FF2B5EF4-FFF2-40B4-BE49-F238E27FC236}">
                <a16:creationId xmlns:a16="http://schemas.microsoft.com/office/drawing/2014/main" id="{394CA489-97DE-518B-3534-77325AB66F6E}"/>
              </a:ext>
            </a:extLst>
          </p:cNvPr>
          <p:cNvPicPr>
            <a:picLocks noChangeAspect="1"/>
          </p:cNvPicPr>
          <p:nvPr/>
        </p:nvPicPr>
        <p:blipFill>
          <a:blip r:embed="rId3"/>
          <a:stretch>
            <a:fillRect/>
          </a:stretch>
        </p:blipFill>
        <p:spPr>
          <a:xfrm>
            <a:off x="481520" y="2719498"/>
            <a:ext cx="4751832" cy="3900757"/>
          </a:xfrm>
          <a:prstGeom prst="rect">
            <a:avLst/>
          </a:prstGeom>
        </p:spPr>
      </p:pic>
      <p:pic>
        <p:nvPicPr>
          <p:cNvPr id="12" name="Mynd 11">
            <a:extLst>
              <a:ext uri="{FF2B5EF4-FFF2-40B4-BE49-F238E27FC236}">
                <a16:creationId xmlns:a16="http://schemas.microsoft.com/office/drawing/2014/main" id="{1C1E54BD-E4AA-D0DD-7B34-8BA496AD180E}"/>
              </a:ext>
            </a:extLst>
          </p:cNvPr>
          <p:cNvPicPr>
            <a:picLocks noChangeAspect="1"/>
          </p:cNvPicPr>
          <p:nvPr/>
        </p:nvPicPr>
        <p:blipFill>
          <a:blip r:embed="rId4"/>
          <a:stretch>
            <a:fillRect/>
          </a:stretch>
        </p:blipFill>
        <p:spPr>
          <a:xfrm>
            <a:off x="6854296" y="763448"/>
            <a:ext cx="4639712" cy="5856807"/>
          </a:xfrm>
          <a:prstGeom prst="rect">
            <a:avLst/>
          </a:prstGeom>
        </p:spPr>
      </p:pic>
      <p:pic>
        <p:nvPicPr>
          <p:cNvPr id="14" name="Mynd 13">
            <a:extLst>
              <a:ext uri="{FF2B5EF4-FFF2-40B4-BE49-F238E27FC236}">
                <a16:creationId xmlns:a16="http://schemas.microsoft.com/office/drawing/2014/main" id="{5348367E-DF37-B0B7-0338-081863C1232F}"/>
              </a:ext>
            </a:extLst>
          </p:cNvPr>
          <p:cNvPicPr>
            <a:picLocks noChangeAspect="1"/>
          </p:cNvPicPr>
          <p:nvPr/>
        </p:nvPicPr>
        <p:blipFill>
          <a:blip r:embed="rId5"/>
          <a:stretch>
            <a:fillRect/>
          </a:stretch>
        </p:blipFill>
        <p:spPr>
          <a:xfrm>
            <a:off x="3154680" y="452942"/>
            <a:ext cx="2786871" cy="2034858"/>
          </a:xfrm>
          <a:prstGeom prst="rect">
            <a:avLst/>
          </a:prstGeom>
        </p:spPr>
      </p:pic>
      <p:sp>
        <p:nvSpPr>
          <p:cNvPr id="15" name="Rétthyrningur 14">
            <a:extLst>
              <a:ext uri="{FF2B5EF4-FFF2-40B4-BE49-F238E27FC236}">
                <a16:creationId xmlns:a16="http://schemas.microsoft.com/office/drawing/2014/main" id="{71CFF6E7-3D3E-AA31-0ADE-5132C9E98A94}"/>
              </a:ext>
            </a:extLst>
          </p:cNvPr>
          <p:cNvSpPr/>
          <p:nvPr/>
        </p:nvSpPr>
        <p:spPr>
          <a:xfrm>
            <a:off x="6684264" y="557784"/>
            <a:ext cx="5026216" cy="6227064"/>
          </a:xfrm>
          <a:prstGeom prst="rect">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 name="Rétthyrningur 15">
            <a:extLst>
              <a:ext uri="{FF2B5EF4-FFF2-40B4-BE49-F238E27FC236}">
                <a16:creationId xmlns:a16="http://schemas.microsoft.com/office/drawing/2014/main" id="{FC7B6B02-A9AD-FA26-51B6-105B33A6D715}"/>
              </a:ext>
            </a:extLst>
          </p:cNvPr>
          <p:cNvSpPr/>
          <p:nvPr/>
        </p:nvSpPr>
        <p:spPr>
          <a:xfrm>
            <a:off x="3017520" y="329184"/>
            <a:ext cx="3078480" cy="2250055"/>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907284426"/>
      </p:ext>
    </p:extLst>
  </p:cSld>
  <p:clrMapOvr>
    <a:masterClrMapping/>
  </p:clrMapOvr>
  <mc:AlternateContent xmlns:mc="http://schemas.openxmlformats.org/markup-compatibility/2006">
    <mc:Choice xmlns:p14="http://schemas.microsoft.com/office/powerpoint/2010/main" Requires="p14">
      <p:transition spd="slow" p14:dur="3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100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20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B2878B4D-F3E2-34BB-90B9-3C9A87627335}"/>
              </a:ext>
            </a:extLst>
          </p:cNvPr>
          <p:cNvPicPr>
            <a:picLocks noChangeAspect="1"/>
          </p:cNvPicPr>
          <p:nvPr/>
        </p:nvPicPr>
        <p:blipFill>
          <a:blip r:embed="rId2"/>
          <a:stretch>
            <a:fillRect/>
          </a:stretch>
        </p:blipFill>
        <p:spPr>
          <a:xfrm>
            <a:off x="0" y="0"/>
            <a:ext cx="4968465" cy="6858000"/>
          </a:xfrm>
          <a:prstGeom prst="rect">
            <a:avLst/>
          </a:prstGeom>
        </p:spPr>
      </p:pic>
      <p:pic>
        <p:nvPicPr>
          <p:cNvPr id="5" name="Mynd 4">
            <a:extLst>
              <a:ext uri="{FF2B5EF4-FFF2-40B4-BE49-F238E27FC236}">
                <a16:creationId xmlns:a16="http://schemas.microsoft.com/office/drawing/2014/main" id="{19FE1A05-7D51-4974-5B85-DA7A81B411D2}"/>
              </a:ext>
            </a:extLst>
          </p:cNvPr>
          <p:cNvPicPr>
            <a:picLocks noChangeAspect="1"/>
          </p:cNvPicPr>
          <p:nvPr/>
        </p:nvPicPr>
        <p:blipFill>
          <a:blip r:embed="rId3"/>
          <a:stretch>
            <a:fillRect/>
          </a:stretch>
        </p:blipFill>
        <p:spPr>
          <a:xfrm>
            <a:off x="4968465" y="137160"/>
            <a:ext cx="6846156" cy="4425696"/>
          </a:xfrm>
          <a:prstGeom prst="rect">
            <a:avLst/>
          </a:prstGeom>
        </p:spPr>
      </p:pic>
      <p:sp>
        <p:nvSpPr>
          <p:cNvPr id="6" name="Rétthyrningur 5">
            <a:extLst>
              <a:ext uri="{FF2B5EF4-FFF2-40B4-BE49-F238E27FC236}">
                <a16:creationId xmlns:a16="http://schemas.microsoft.com/office/drawing/2014/main" id="{A0875A67-9CC2-740E-574C-B0441A05A362}"/>
              </a:ext>
            </a:extLst>
          </p:cNvPr>
          <p:cNvSpPr/>
          <p:nvPr/>
        </p:nvSpPr>
        <p:spPr>
          <a:xfrm>
            <a:off x="5111496" y="4818888"/>
            <a:ext cx="6703125" cy="1719072"/>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is-IS" sz="2400" noProof="0" dirty="0">
                <a:solidFill>
                  <a:schemeClr val="tx1"/>
                </a:solidFill>
                <a:latin typeface="Times New Roman" panose="02020603050405020304" pitchFamily="18" charset="0"/>
                <a:cs typeface="Times New Roman" panose="02020603050405020304" pitchFamily="18" charset="0"/>
              </a:rPr>
              <a:t>Starfsmannafélag Kópavogs hefur haldið námskeið fyrir félagsfólki og mikil ánægja er meðal þátttakenda</a:t>
            </a:r>
            <a:endParaRPr lang="is-I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104383"/>
      </p:ext>
    </p:extLst>
  </p:cSld>
  <p:clrMapOvr>
    <a:masterClrMapping/>
  </p:clrMapOvr>
  <p:transition spd="slow">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A85A8F21-BFBD-BEDE-5E80-981FDF30DED1}"/>
              </a:ext>
            </a:extLst>
          </p:cNvPr>
          <p:cNvPicPr>
            <a:picLocks noChangeAspect="1"/>
          </p:cNvPicPr>
          <p:nvPr/>
        </p:nvPicPr>
        <p:blipFill>
          <a:blip r:embed="rId2"/>
          <a:stretch>
            <a:fillRect/>
          </a:stretch>
        </p:blipFill>
        <p:spPr>
          <a:xfrm>
            <a:off x="1604335" y="466311"/>
            <a:ext cx="8983329" cy="5925377"/>
          </a:xfrm>
          <a:prstGeom prst="rect">
            <a:avLst/>
          </a:prstGeom>
        </p:spPr>
      </p:pic>
      <p:sp>
        <p:nvSpPr>
          <p:cNvPr id="4" name="Rétthyrningur 3">
            <a:extLst>
              <a:ext uri="{FF2B5EF4-FFF2-40B4-BE49-F238E27FC236}">
                <a16:creationId xmlns:a16="http://schemas.microsoft.com/office/drawing/2014/main" id="{67ABF526-2264-A77D-7AEA-B5D91DD3CC24}"/>
              </a:ext>
            </a:extLst>
          </p:cNvPr>
          <p:cNvSpPr/>
          <p:nvPr/>
        </p:nvSpPr>
        <p:spPr>
          <a:xfrm>
            <a:off x="1234440" y="228600"/>
            <a:ext cx="9939528" cy="6501384"/>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9694216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807DF77C-129B-AEF5-F3F1-70D06D51D6B6}"/>
              </a:ext>
            </a:extLst>
          </p:cNvPr>
          <p:cNvPicPr>
            <a:picLocks noChangeAspect="1"/>
          </p:cNvPicPr>
          <p:nvPr/>
        </p:nvPicPr>
        <p:blipFill>
          <a:blip r:embed="rId2"/>
          <a:stretch>
            <a:fillRect/>
          </a:stretch>
        </p:blipFill>
        <p:spPr>
          <a:xfrm>
            <a:off x="1899652" y="718759"/>
            <a:ext cx="8392696" cy="5420481"/>
          </a:xfrm>
          <a:prstGeom prst="rect">
            <a:avLst/>
          </a:prstGeom>
        </p:spPr>
      </p:pic>
      <p:sp>
        <p:nvSpPr>
          <p:cNvPr id="4" name="Rétthyrningur 3">
            <a:extLst>
              <a:ext uri="{FF2B5EF4-FFF2-40B4-BE49-F238E27FC236}">
                <a16:creationId xmlns:a16="http://schemas.microsoft.com/office/drawing/2014/main" id="{83F6642C-242E-04C0-2520-DAD6B9C69F9E}"/>
              </a:ext>
            </a:extLst>
          </p:cNvPr>
          <p:cNvSpPr/>
          <p:nvPr/>
        </p:nvSpPr>
        <p:spPr>
          <a:xfrm>
            <a:off x="1581912" y="420624"/>
            <a:ext cx="9345168" cy="6080760"/>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6512635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CB4C74D9-E38E-A866-C6CC-6874B5A026FD}"/>
              </a:ext>
            </a:extLst>
          </p:cNvPr>
          <p:cNvSpPr>
            <a:spLocks noGrp="1"/>
          </p:cNvSpPr>
          <p:nvPr>
            <p:ph type="title"/>
          </p:nvPr>
        </p:nvSpPr>
        <p:spPr>
          <a:xfrm>
            <a:off x="839788" y="457200"/>
            <a:ext cx="3932237" cy="1179576"/>
          </a:xfrm>
        </p:spPr>
        <p:txBody>
          <a:bodyPr>
            <a:normAutofit/>
          </a:bodyPr>
          <a:lstStyle/>
          <a:p>
            <a:r>
              <a:rPr lang="is-IS" sz="2400" noProof="0" dirty="0">
                <a:latin typeface="Times New Roman" panose="02020603050405020304" pitchFamily="18" charset="0"/>
                <a:cs typeface="Times New Roman" panose="02020603050405020304" pitchFamily="18" charset="0"/>
              </a:rPr>
              <a:t>Skrifstofa starfsmannafélag Kópavogs er að Bæjarlind 14, 201 Kópavogi</a:t>
            </a:r>
          </a:p>
        </p:txBody>
      </p:sp>
      <p:sp>
        <p:nvSpPr>
          <p:cNvPr id="4" name="Textastaðgengill 3">
            <a:extLst>
              <a:ext uri="{FF2B5EF4-FFF2-40B4-BE49-F238E27FC236}">
                <a16:creationId xmlns:a16="http://schemas.microsoft.com/office/drawing/2014/main" id="{6893F1A6-BF92-ECD0-3126-B848CBE08794}"/>
              </a:ext>
            </a:extLst>
          </p:cNvPr>
          <p:cNvSpPr>
            <a:spLocks noGrp="1"/>
          </p:cNvSpPr>
          <p:nvPr>
            <p:ph type="body" sz="half" idx="2"/>
          </p:nvPr>
        </p:nvSpPr>
        <p:spPr>
          <a:xfrm>
            <a:off x="839788" y="2542032"/>
            <a:ext cx="5442140" cy="3730752"/>
          </a:xfrm>
        </p:spPr>
        <p:txBody>
          <a:bodyPr>
            <a:normAutofit/>
          </a:bodyPr>
          <a:lstStyle/>
          <a:p>
            <a:pPr marL="285750" indent="-285750">
              <a:buFont typeface="Arial" panose="020B0604020202020204" pitchFamily="34" charset="0"/>
              <a:buChar char="•"/>
            </a:pPr>
            <a:r>
              <a:rPr lang="is-IS" sz="1800" noProof="0" dirty="0">
                <a:latin typeface="Times New Roman" panose="02020603050405020304" pitchFamily="18" charset="0"/>
                <a:cs typeface="Times New Roman" panose="02020603050405020304" pitchFamily="18" charset="0"/>
              </a:rPr>
              <a:t>Skrifstofan er opin alla mánudaga til fimmtudaga</a:t>
            </a:r>
            <a:r>
              <a:rPr lang="en-US" sz="1800" dirty="0">
                <a:latin typeface="Times New Roman" panose="02020603050405020304" pitchFamily="18" charset="0"/>
                <a:cs typeface="Times New Roman" panose="02020603050405020304" pitchFamily="18" charset="0"/>
              </a:rPr>
              <a:t> frá kl. 09:00 til 15:00</a:t>
            </a:r>
            <a:r>
              <a:rPr lang="is-IS" sz="1800" dirty="0">
                <a:latin typeface="Times New Roman" panose="02020603050405020304" pitchFamily="18" charset="0"/>
                <a:cs typeface="Times New Roman" panose="02020603050405020304" pitchFamily="18" charset="0"/>
              </a:rPr>
              <a:t> og föstudaga frá kl. 09:00 til 13:00</a:t>
            </a:r>
          </a:p>
          <a:p>
            <a:pPr marL="285750" indent="-285750">
              <a:buFont typeface="Arial" panose="020B0604020202020204" pitchFamily="34" charset="0"/>
              <a:buChar char="•"/>
            </a:pPr>
            <a:r>
              <a:rPr lang="is-IS" sz="1800" dirty="0">
                <a:latin typeface="Times New Roman" panose="02020603050405020304" pitchFamily="18" charset="0"/>
                <a:cs typeface="Times New Roman" panose="02020603050405020304" pitchFamily="18" charset="0"/>
              </a:rPr>
              <a:t>Félagið leggur mikla áherslu á að þjónusta allt okkar félagsfólk af alúð og festu.</a:t>
            </a:r>
          </a:p>
          <a:p>
            <a:pPr marL="285750" indent="-285750">
              <a:buFont typeface="Arial" panose="020B0604020202020204" pitchFamily="34" charset="0"/>
              <a:buChar char="•"/>
            </a:pPr>
            <a:r>
              <a:rPr lang="is-IS" sz="1800" dirty="0">
                <a:latin typeface="Times New Roman" panose="02020603050405020304" pitchFamily="18" charset="0"/>
                <a:cs typeface="Times New Roman" panose="02020603050405020304" pitchFamily="18" charset="0"/>
              </a:rPr>
              <a:t>Starfsfólk SfK undirbýr mál og skipuleggur aðalfund félagsins, stjórnarfundi, fundi trúnaðarmannaráðs, fundi orlofsnefndar og aðra fundi sem haldnir eru hvort sem það eru viðburðir eða annað. Starfsfólk veitir félagsfólki fjölbreytta þjónustu og ráðgjöf, t.d. varðandi kjaramál, réttindi, orlofsmál, réttindi í sjóði, fræðslu, menntamál og fleira.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5" name="Mínusmerki 4">
            <a:extLst>
              <a:ext uri="{FF2B5EF4-FFF2-40B4-BE49-F238E27FC236}">
                <a16:creationId xmlns:a16="http://schemas.microsoft.com/office/drawing/2014/main" id="{848190A1-DDE6-662D-C730-392BCC96BBF6}"/>
              </a:ext>
            </a:extLst>
          </p:cNvPr>
          <p:cNvSpPr/>
          <p:nvPr/>
        </p:nvSpPr>
        <p:spPr>
          <a:xfrm>
            <a:off x="0" y="1691640"/>
            <a:ext cx="5696712" cy="265176"/>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8" name="Mynd 7">
            <a:extLst>
              <a:ext uri="{FF2B5EF4-FFF2-40B4-BE49-F238E27FC236}">
                <a16:creationId xmlns:a16="http://schemas.microsoft.com/office/drawing/2014/main" id="{308EC9CA-530C-9CDE-F0B2-459BAC73D007}"/>
              </a:ext>
            </a:extLst>
          </p:cNvPr>
          <p:cNvPicPr>
            <a:picLocks noChangeAspect="1"/>
          </p:cNvPicPr>
          <p:nvPr/>
        </p:nvPicPr>
        <p:blipFill>
          <a:blip r:embed="rId2"/>
          <a:stretch>
            <a:fillRect/>
          </a:stretch>
        </p:blipFill>
        <p:spPr>
          <a:xfrm>
            <a:off x="6620256" y="1534490"/>
            <a:ext cx="4825406" cy="3842544"/>
          </a:xfrm>
          <a:prstGeom prst="rect">
            <a:avLst/>
          </a:prstGeom>
        </p:spPr>
      </p:pic>
    </p:spTree>
    <p:extLst>
      <p:ext uri="{BB962C8B-B14F-4D97-AF65-F5344CB8AC3E}">
        <p14:creationId xmlns:p14="http://schemas.microsoft.com/office/powerpoint/2010/main" val="3290208323"/>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AF67063B-7B84-205D-5611-7414DE23A756}"/>
              </a:ext>
            </a:extLst>
          </p:cNvPr>
          <p:cNvPicPr>
            <a:picLocks noChangeAspect="1"/>
          </p:cNvPicPr>
          <p:nvPr/>
        </p:nvPicPr>
        <p:blipFill>
          <a:blip r:embed="rId2"/>
          <a:stretch>
            <a:fillRect/>
          </a:stretch>
        </p:blipFill>
        <p:spPr>
          <a:xfrm>
            <a:off x="1790099" y="609206"/>
            <a:ext cx="8611802" cy="5639587"/>
          </a:xfrm>
          <a:prstGeom prst="rect">
            <a:avLst/>
          </a:prstGeom>
        </p:spPr>
      </p:pic>
      <p:sp>
        <p:nvSpPr>
          <p:cNvPr id="4" name="Rétthyrningur 3">
            <a:extLst>
              <a:ext uri="{FF2B5EF4-FFF2-40B4-BE49-F238E27FC236}">
                <a16:creationId xmlns:a16="http://schemas.microsoft.com/office/drawing/2014/main" id="{FCA7F796-E7E0-296B-5A24-A2A73BD82CAE}"/>
              </a:ext>
            </a:extLst>
          </p:cNvPr>
          <p:cNvSpPr/>
          <p:nvPr/>
        </p:nvSpPr>
        <p:spPr>
          <a:xfrm>
            <a:off x="1472184" y="338328"/>
            <a:ext cx="9418320" cy="6217920"/>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047289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3B701FBA-6E1B-2AAE-46D9-5D708DFD0BEF}"/>
              </a:ext>
            </a:extLst>
          </p:cNvPr>
          <p:cNvPicPr>
            <a:picLocks noChangeAspect="1"/>
          </p:cNvPicPr>
          <p:nvPr/>
        </p:nvPicPr>
        <p:blipFill>
          <a:blip r:embed="rId2"/>
          <a:stretch>
            <a:fillRect/>
          </a:stretch>
        </p:blipFill>
        <p:spPr>
          <a:xfrm>
            <a:off x="1604335" y="447259"/>
            <a:ext cx="8983329" cy="5963482"/>
          </a:xfrm>
          <a:prstGeom prst="rect">
            <a:avLst/>
          </a:prstGeom>
        </p:spPr>
      </p:pic>
      <p:sp>
        <p:nvSpPr>
          <p:cNvPr id="4" name="Rétthyrningur 3">
            <a:extLst>
              <a:ext uri="{FF2B5EF4-FFF2-40B4-BE49-F238E27FC236}">
                <a16:creationId xmlns:a16="http://schemas.microsoft.com/office/drawing/2014/main" id="{52F2ED09-66FA-AE3F-D8D2-FC76D536E26C}"/>
              </a:ext>
            </a:extLst>
          </p:cNvPr>
          <p:cNvSpPr/>
          <p:nvPr/>
        </p:nvSpPr>
        <p:spPr>
          <a:xfrm>
            <a:off x="1252728" y="228600"/>
            <a:ext cx="9811512" cy="6419088"/>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3211614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étthyrningur: Ávöl horn 1">
            <a:extLst>
              <a:ext uri="{FF2B5EF4-FFF2-40B4-BE49-F238E27FC236}">
                <a16:creationId xmlns:a16="http://schemas.microsoft.com/office/drawing/2014/main" id="{43000242-E14D-20A4-1DCD-2FA7620F1C16}"/>
              </a:ext>
            </a:extLst>
          </p:cNvPr>
          <p:cNvSpPr/>
          <p:nvPr/>
        </p:nvSpPr>
        <p:spPr>
          <a:xfrm>
            <a:off x="292608" y="283464"/>
            <a:ext cx="11576304" cy="629107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8800" noProof="0" dirty="0">
                <a:solidFill>
                  <a:schemeClr val="bg1"/>
                </a:solidFill>
                <a:latin typeface="Times New Roman" panose="02020603050405020304" pitchFamily="18" charset="0"/>
                <a:cs typeface="Times New Roman" panose="02020603050405020304" pitchFamily="18" charset="0"/>
              </a:rPr>
              <a:t>Takk fyrir heimboðið </a:t>
            </a:r>
            <a:r>
              <a:rPr lang="is-IS" sz="8800" noProof="0" dirty="0">
                <a:solidFill>
                  <a:srgbClr val="FF0000"/>
                </a:solidFill>
                <a:highlight>
                  <a:srgbClr val="000000"/>
                </a:highlight>
                <a:latin typeface="Times New Roman" panose="02020603050405020304" pitchFamily="18" charset="0"/>
                <a:cs typeface="Times New Roman" panose="02020603050405020304" pitchFamily="18" charset="0"/>
              </a:rPr>
              <a:t>Kjölur</a:t>
            </a:r>
          </a:p>
        </p:txBody>
      </p:sp>
    </p:spTree>
    <p:extLst>
      <p:ext uri="{BB962C8B-B14F-4D97-AF65-F5344CB8AC3E}">
        <p14:creationId xmlns:p14="http://schemas.microsoft.com/office/powerpoint/2010/main" val="13126962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41320519-B1EF-5639-39DF-297F395F271F}"/>
              </a:ext>
            </a:extLst>
          </p:cNvPr>
          <p:cNvPicPr>
            <a:picLocks noChangeAspect="1"/>
          </p:cNvPicPr>
          <p:nvPr/>
        </p:nvPicPr>
        <p:blipFill>
          <a:blip r:embed="rId2"/>
          <a:stretch>
            <a:fillRect/>
          </a:stretch>
        </p:blipFill>
        <p:spPr>
          <a:xfrm>
            <a:off x="0" y="-672"/>
            <a:ext cx="12191999" cy="6859343"/>
          </a:xfrm>
          <a:prstGeom prst="rect">
            <a:avLst/>
          </a:prstGeom>
        </p:spPr>
      </p:pic>
    </p:spTree>
    <p:extLst>
      <p:ext uri="{BB962C8B-B14F-4D97-AF65-F5344CB8AC3E}">
        <p14:creationId xmlns:p14="http://schemas.microsoft.com/office/powerpoint/2010/main" val="9297538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étthyrningur 1">
            <a:extLst>
              <a:ext uri="{FF2B5EF4-FFF2-40B4-BE49-F238E27FC236}">
                <a16:creationId xmlns:a16="http://schemas.microsoft.com/office/drawing/2014/main" id="{45D4E4DB-221A-ABF2-FB91-F3779DBD333F}"/>
              </a:ext>
            </a:extLst>
          </p:cNvPr>
          <p:cNvSpPr/>
          <p:nvPr/>
        </p:nvSpPr>
        <p:spPr>
          <a:xfrm>
            <a:off x="170688" y="180902"/>
            <a:ext cx="11850624" cy="65653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is-IS"/>
          </a:p>
        </p:txBody>
      </p:sp>
      <p:pic>
        <p:nvPicPr>
          <p:cNvPr id="3" name="Mynd 2">
            <a:extLst>
              <a:ext uri="{FF2B5EF4-FFF2-40B4-BE49-F238E27FC236}">
                <a16:creationId xmlns:a16="http://schemas.microsoft.com/office/drawing/2014/main" id="{456E512D-1FC1-72A2-0121-E30E885DB8B3}"/>
              </a:ext>
            </a:extLst>
          </p:cNvPr>
          <p:cNvPicPr>
            <a:picLocks noChangeAspect="1"/>
          </p:cNvPicPr>
          <p:nvPr/>
        </p:nvPicPr>
        <p:blipFill>
          <a:blip r:embed="rId2"/>
          <a:stretch>
            <a:fillRect/>
          </a:stretch>
        </p:blipFill>
        <p:spPr>
          <a:xfrm>
            <a:off x="542224" y="432502"/>
            <a:ext cx="5105720" cy="3842886"/>
          </a:xfrm>
          <a:prstGeom prst="rect">
            <a:avLst/>
          </a:prstGeom>
        </p:spPr>
      </p:pic>
      <p:pic>
        <p:nvPicPr>
          <p:cNvPr id="4" name="Mynd 3">
            <a:extLst>
              <a:ext uri="{FF2B5EF4-FFF2-40B4-BE49-F238E27FC236}">
                <a16:creationId xmlns:a16="http://schemas.microsoft.com/office/drawing/2014/main" id="{B4C9DA2A-2840-D050-F64A-BF7270FBD7CE}"/>
              </a:ext>
            </a:extLst>
          </p:cNvPr>
          <p:cNvPicPr>
            <a:picLocks noChangeAspect="1"/>
          </p:cNvPicPr>
          <p:nvPr/>
        </p:nvPicPr>
        <p:blipFill>
          <a:blip r:embed="rId3"/>
          <a:stretch>
            <a:fillRect/>
          </a:stretch>
        </p:blipFill>
        <p:spPr>
          <a:xfrm>
            <a:off x="5583526" y="432502"/>
            <a:ext cx="5892194" cy="4419147"/>
          </a:xfrm>
          <a:prstGeom prst="rect">
            <a:avLst/>
          </a:prstGeom>
        </p:spPr>
      </p:pic>
      <p:pic>
        <p:nvPicPr>
          <p:cNvPr id="5" name="Mynd 4">
            <a:extLst>
              <a:ext uri="{FF2B5EF4-FFF2-40B4-BE49-F238E27FC236}">
                <a16:creationId xmlns:a16="http://schemas.microsoft.com/office/drawing/2014/main" id="{DB5D01B2-087A-D42A-0AD3-0E123670D4EA}"/>
              </a:ext>
            </a:extLst>
          </p:cNvPr>
          <p:cNvPicPr>
            <a:picLocks noChangeAspect="1"/>
          </p:cNvPicPr>
          <p:nvPr/>
        </p:nvPicPr>
        <p:blipFill>
          <a:blip r:embed="rId4"/>
          <a:stretch>
            <a:fillRect/>
          </a:stretch>
        </p:blipFill>
        <p:spPr>
          <a:xfrm>
            <a:off x="1756058" y="3832542"/>
            <a:ext cx="3827468" cy="2844556"/>
          </a:xfrm>
          <a:prstGeom prst="rect">
            <a:avLst/>
          </a:prstGeom>
        </p:spPr>
      </p:pic>
      <p:pic>
        <p:nvPicPr>
          <p:cNvPr id="6" name="Mynd 5">
            <a:extLst>
              <a:ext uri="{FF2B5EF4-FFF2-40B4-BE49-F238E27FC236}">
                <a16:creationId xmlns:a16="http://schemas.microsoft.com/office/drawing/2014/main" id="{3EE13F6F-5055-52AB-C056-EB903440FFCB}"/>
              </a:ext>
            </a:extLst>
          </p:cNvPr>
          <p:cNvPicPr>
            <a:picLocks noChangeAspect="1"/>
          </p:cNvPicPr>
          <p:nvPr/>
        </p:nvPicPr>
        <p:blipFill>
          <a:blip r:embed="rId5"/>
          <a:stretch>
            <a:fillRect/>
          </a:stretch>
        </p:blipFill>
        <p:spPr>
          <a:xfrm>
            <a:off x="6798486" y="3801506"/>
            <a:ext cx="3890760" cy="2906627"/>
          </a:xfrm>
          <a:prstGeom prst="rect">
            <a:avLst/>
          </a:prstGeom>
        </p:spPr>
      </p:pic>
    </p:spTree>
    <p:extLst>
      <p:ext uri="{BB962C8B-B14F-4D97-AF65-F5344CB8AC3E}">
        <p14:creationId xmlns:p14="http://schemas.microsoft.com/office/powerpoint/2010/main" val="41752738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75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100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étthyrningur: Uppbrett horn 14">
            <a:extLst>
              <a:ext uri="{FF2B5EF4-FFF2-40B4-BE49-F238E27FC236}">
                <a16:creationId xmlns:a16="http://schemas.microsoft.com/office/drawing/2014/main" id="{DE69CBF2-5EC1-C9F5-5752-F59B588E1135}"/>
              </a:ext>
            </a:extLst>
          </p:cNvPr>
          <p:cNvSpPr/>
          <p:nvPr/>
        </p:nvSpPr>
        <p:spPr>
          <a:xfrm>
            <a:off x="539496" y="3803904"/>
            <a:ext cx="3127248" cy="2525862"/>
          </a:xfrm>
          <a:prstGeom prst="foldedCorner">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Stjórn Starfsmannafélags Kópavogs</a:t>
            </a:r>
            <a:endParaRPr lang="is-IS" sz="2800" dirty="0">
              <a:solidFill>
                <a:schemeClr val="tx1"/>
              </a:solidFill>
              <a:latin typeface="Times New Roman" panose="02020603050405020304" pitchFamily="18" charset="0"/>
              <a:cs typeface="Times New Roman" panose="02020603050405020304" pitchFamily="18" charset="0"/>
            </a:endParaRPr>
          </a:p>
        </p:txBody>
      </p:sp>
      <p:pic>
        <p:nvPicPr>
          <p:cNvPr id="19" name="Mynd 18">
            <a:extLst>
              <a:ext uri="{FF2B5EF4-FFF2-40B4-BE49-F238E27FC236}">
                <a16:creationId xmlns:a16="http://schemas.microsoft.com/office/drawing/2014/main" id="{BF617E06-F687-7735-4C92-9B85A1BA7BD4}"/>
              </a:ext>
            </a:extLst>
          </p:cNvPr>
          <p:cNvPicPr>
            <a:picLocks noChangeAspect="1"/>
          </p:cNvPicPr>
          <p:nvPr/>
        </p:nvPicPr>
        <p:blipFill>
          <a:blip r:embed="rId2"/>
          <a:stretch>
            <a:fillRect/>
          </a:stretch>
        </p:blipFill>
        <p:spPr>
          <a:xfrm>
            <a:off x="4087368" y="768096"/>
            <a:ext cx="8104632" cy="2880360"/>
          </a:xfrm>
          <a:prstGeom prst="rect">
            <a:avLst/>
          </a:prstGeom>
        </p:spPr>
      </p:pic>
      <p:pic>
        <p:nvPicPr>
          <p:cNvPr id="21" name="Mynd 20">
            <a:extLst>
              <a:ext uri="{FF2B5EF4-FFF2-40B4-BE49-F238E27FC236}">
                <a16:creationId xmlns:a16="http://schemas.microsoft.com/office/drawing/2014/main" id="{70539F89-31D8-D342-498F-45870E7F7DE1}"/>
              </a:ext>
            </a:extLst>
          </p:cNvPr>
          <p:cNvPicPr>
            <a:picLocks noChangeAspect="1"/>
          </p:cNvPicPr>
          <p:nvPr/>
        </p:nvPicPr>
        <p:blipFill>
          <a:blip r:embed="rId3"/>
          <a:stretch>
            <a:fillRect/>
          </a:stretch>
        </p:blipFill>
        <p:spPr>
          <a:xfrm>
            <a:off x="4343400" y="3648456"/>
            <a:ext cx="7848600" cy="2880360"/>
          </a:xfrm>
          <a:prstGeom prst="rect">
            <a:avLst/>
          </a:prstGeom>
        </p:spPr>
      </p:pic>
      <p:pic>
        <p:nvPicPr>
          <p:cNvPr id="23" name="Mynd 22">
            <a:extLst>
              <a:ext uri="{FF2B5EF4-FFF2-40B4-BE49-F238E27FC236}">
                <a16:creationId xmlns:a16="http://schemas.microsoft.com/office/drawing/2014/main" id="{33A025E8-F1D4-1FB4-57B4-7E2995014C31}"/>
              </a:ext>
            </a:extLst>
          </p:cNvPr>
          <p:cNvPicPr>
            <a:picLocks noChangeAspect="1"/>
          </p:cNvPicPr>
          <p:nvPr/>
        </p:nvPicPr>
        <p:blipFill>
          <a:blip r:embed="rId4"/>
          <a:stretch>
            <a:fillRect/>
          </a:stretch>
        </p:blipFill>
        <p:spPr>
          <a:xfrm>
            <a:off x="1673352" y="832104"/>
            <a:ext cx="2532888" cy="2525862"/>
          </a:xfrm>
          <a:prstGeom prst="rect">
            <a:avLst/>
          </a:prstGeom>
        </p:spPr>
      </p:pic>
    </p:spTree>
    <p:extLst>
      <p:ext uri="{BB962C8B-B14F-4D97-AF65-F5344CB8AC3E}">
        <p14:creationId xmlns:p14="http://schemas.microsoft.com/office/powerpoint/2010/main" val="259996680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étthyrningur 1">
            <a:extLst>
              <a:ext uri="{FF2B5EF4-FFF2-40B4-BE49-F238E27FC236}">
                <a16:creationId xmlns:a16="http://schemas.microsoft.com/office/drawing/2014/main" id="{337C1150-A58A-5242-CB96-E2953B746E9C}"/>
              </a:ext>
            </a:extLst>
          </p:cNvPr>
          <p:cNvSpPr/>
          <p:nvPr/>
        </p:nvSpPr>
        <p:spPr>
          <a:xfrm>
            <a:off x="411480" y="420624"/>
            <a:ext cx="4279392" cy="1179576"/>
          </a:xfrm>
          <a:prstGeom prst="rect">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000" noProof="0" dirty="0">
                <a:solidFill>
                  <a:schemeClr val="tx1"/>
                </a:solidFill>
                <a:latin typeface="Times New Roman" panose="02020603050405020304" pitchFamily="18" charset="0"/>
                <a:cs typeface="Times New Roman" panose="02020603050405020304" pitchFamily="18" charset="0"/>
              </a:rPr>
              <a:t>Stjórn Starfsmannafélags Kópavogs fundar einu sinni í mánuði. </a:t>
            </a:r>
          </a:p>
        </p:txBody>
      </p:sp>
      <p:sp>
        <p:nvSpPr>
          <p:cNvPr id="3" name="Rétthyrningur 2">
            <a:extLst>
              <a:ext uri="{FF2B5EF4-FFF2-40B4-BE49-F238E27FC236}">
                <a16:creationId xmlns:a16="http://schemas.microsoft.com/office/drawing/2014/main" id="{DD053E6F-A9D9-0FE3-D5AB-5A97F3556846}"/>
              </a:ext>
            </a:extLst>
          </p:cNvPr>
          <p:cNvSpPr/>
          <p:nvPr/>
        </p:nvSpPr>
        <p:spPr>
          <a:xfrm>
            <a:off x="886968" y="1746504"/>
            <a:ext cx="4014216" cy="1179576"/>
          </a:xfrm>
          <a:prstGeom prst="rect">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000" noProof="0" dirty="0">
                <a:solidFill>
                  <a:schemeClr val="tx1"/>
                </a:solidFill>
                <a:latin typeface="Times New Roman" panose="02020603050405020304" pitchFamily="18" charset="0"/>
                <a:cs typeface="Times New Roman" panose="02020603050405020304" pitchFamily="18" charset="0"/>
              </a:rPr>
              <a:t>Öll fundargögn er vistuð inn á sameiginlegu Teams svæði stjórnar</a:t>
            </a:r>
          </a:p>
        </p:txBody>
      </p:sp>
      <p:sp>
        <p:nvSpPr>
          <p:cNvPr id="4" name="Ör: Hægri 3">
            <a:extLst>
              <a:ext uri="{FF2B5EF4-FFF2-40B4-BE49-F238E27FC236}">
                <a16:creationId xmlns:a16="http://schemas.microsoft.com/office/drawing/2014/main" id="{54C54C35-D3C0-1B0E-B194-C2D501D0CD81}"/>
              </a:ext>
            </a:extLst>
          </p:cNvPr>
          <p:cNvSpPr/>
          <p:nvPr/>
        </p:nvSpPr>
        <p:spPr>
          <a:xfrm>
            <a:off x="5056632" y="2249424"/>
            <a:ext cx="868680" cy="237744"/>
          </a:xfrm>
          <a:prstGeom prst="rightArrow">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étthyrningur 4">
            <a:extLst>
              <a:ext uri="{FF2B5EF4-FFF2-40B4-BE49-F238E27FC236}">
                <a16:creationId xmlns:a16="http://schemas.microsoft.com/office/drawing/2014/main" id="{0F32B331-5746-F520-9990-BB6D729088AB}"/>
              </a:ext>
            </a:extLst>
          </p:cNvPr>
          <p:cNvSpPr/>
          <p:nvPr/>
        </p:nvSpPr>
        <p:spPr>
          <a:xfrm>
            <a:off x="6096000" y="987552"/>
            <a:ext cx="5041392" cy="1499616"/>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is-IS" sz="2000" noProof="0" dirty="0">
                <a:solidFill>
                  <a:schemeClr val="tx1"/>
                </a:solidFill>
                <a:latin typeface="Times New Roman" panose="02020603050405020304" pitchFamily="18" charset="0"/>
                <a:cs typeface="Times New Roman" panose="02020603050405020304" pitchFamily="18" charset="0"/>
              </a:rPr>
              <a:t>Dagskrá</a:t>
            </a:r>
          </a:p>
          <a:p>
            <a:pPr algn="ctr"/>
            <a:r>
              <a:rPr lang="is-IS" sz="2000" noProof="0" dirty="0">
                <a:solidFill>
                  <a:schemeClr val="tx1"/>
                </a:solidFill>
                <a:latin typeface="Times New Roman" panose="02020603050405020304" pitchFamily="18" charset="0"/>
                <a:cs typeface="Times New Roman" panose="02020603050405020304" pitchFamily="18" charset="0"/>
              </a:rPr>
              <a:t>Fundargögn til afgreiðslu</a:t>
            </a:r>
          </a:p>
          <a:p>
            <a:pPr algn="ctr"/>
            <a:r>
              <a:rPr lang="is-IS" sz="2000" noProof="0" dirty="0">
                <a:solidFill>
                  <a:schemeClr val="tx1"/>
                </a:solidFill>
                <a:latin typeface="Times New Roman" panose="02020603050405020304" pitchFamily="18" charset="0"/>
                <a:cs typeface="Times New Roman" panose="02020603050405020304" pitchFamily="18" charset="0"/>
              </a:rPr>
              <a:t>Fundargögn til upplýsinga</a:t>
            </a:r>
          </a:p>
          <a:p>
            <a:pPr algn="ctr"/>
            <a:r>
              <a:rPr lang="is-IS" sz="2000" dirty="0">
                <a:solidFill>
                  <a:schemeClr val="tx1"/>
                </a:solidFill>
                <a:latin typeface="Times New Roman" panose="02020603050405020304" pitchFamily="18" charset="0"/>
                <a:cs typeface="Times New Roman" panose="02020603050405020304" pitchFamily="18" charset="0"/>
              </a:rPr>
              <a:t>Fundargerðir og fl.</a:t>
            </a:r>
            <a:endParaRPr lang="is-IS" sz="2000" noProof="0" dirty="0">
              <a:solidFill>
                <a:schemeClr val="tx1"/>
              </a:solidFill>
              <a:latin typeface="Times New Roman" panose="02020603050405020304" pitchFamily="18" charset="0"/>
              <a:cs typeface="Times New Roman" panose="02020603050405020304" pitchFamily="18" charset="0"/>
            </a:endParaRPr>
          </a:p>
        </p:txBody>
      </p:sp>
      <p:sp>
        <p:nvSpPr>
          <p:cNvPr id="6" name="Ör: Niður 5">
            <a:extLst>
              <a:ext uri="{FF2B5EF4-FFF2-40B4-BE49-F238E27FC236}">
                <a16:creationId xmlns:a16="http://schemas.microsoft.com/office/drawing/2014/main" id="{0E01E10F-4579-4F1A-17BF-6C457EDC6B60}"/>
              </a:ext>
            </a:extLst>
          </p:cNvPr>
          <p:cNvSpPr/>
          <p:nvPr/>
        </p:nvSpPr>
        <p:spPr>
          <a:xfrm>
            <a:off x="1207008" y="2990088"/>
            <a:ext cx="173736" cy="356616"/>
          </a:xfrm>
          <a:prstGeom prst="downArrow">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Rétthyrningur 6">
            <a:extLst>
              <a:ext uri="{FF2B5EF4-FFF2-40B4-BE49-F238E27FC236}">
                <a16:creationId xmlns:a16="http://schemas.microsoft.com/office/drawing/2014/main" id="{2041CE94-B0D9-ADCC-0BCD-4DB254D900CC}"/>
              </a:ext>
            </a:extLst>
          </p:cNvPr>
          <p:cNvSpPr/>
          <p:nvPr/>
        </p:nvSpPr>
        <p:spPr>
          <a:xfrm>
            <a:off x="329184" y="3429000"/>
            <a:ext cx="1344168" cy="1993392"/>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000" noProof="0" dirty="0">
                <a:solidFill>
                  <a:schemeClr val="tx1"/>
                </a:solidFill>
                <a:latin typeface="Times New Roman" panose="02020603050405020304" pitchFamily="18" charset="0"/>
                <a:cs typeface="Times New Roman" panose="02020603050405020304" pitchFamily="18" charset="0"/>
              </a:rPr>
              <a:t>Gögn eru aðgengileg fimm dögum fyrir settan fund</a:t>
            </a:r>
          </a:p>
        </p:txBody>
      </p:sp>
      <p:cxnSp>
        <p:nvCxnSpPr>
          <p:cNvPr id="10" name="Bein örvartenging 9">
            <a:extLst>
              <a:ext uri="{FF2B5EF4-FFF2-40B4-BE49-F238E27FC236}">
                <a16:creationId xmlns:a16="http://schemas.microsoft.com/office/drawing/2014/main" id="{451A1663-AA7E-AE9E-B9F3-B75AFC4822FB}"/>
              </a:ext>
            </a:extLst>
          </p:cNvPr>
          <p:cNvCxnSpPr>
            <a:cxnSpLocks/>
          </p:cNvCxnSpPr>
          <p:nvPr/>
        </p:nvCxnSpPr>
        <p:spPr>
          <a:xfrm>
            <a:off x="5056632" y="2990088"/>
            <a:ext cx="1203960" cy="411480"/>
          </a:xfrm>
          <a:prstGeom prst="straightConnector1">
            <a:avLst/>
          </a:prstGeom>
          <a:ln>
            <a:solidFill>
              <a:srgbClr val="D09E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Bein örvartenging 11">
            <a:extLst>
              <a:ext uri="{FF2B5EF4-FFF2-40B4-BE49-F238E27FC236}">
                <a16:creationId xmlns:a16="http://schemas.microsoft.com/office/drawing/2014/main" id="{981E4F68-0761-84EE-9308-606768C3EF07}"/>
              </a:ext>
            </a:extLst>
          </p:cNvPr>
          <p:cNvCxnSpPr/>
          <p:nvPr/>
        </p:nvCxnSpPr>
        <p:spPr>
          <a:xfrm flipV="1">
            <a:off x="5056632" y="557784"/>
            <a:ext cx="868680" cy="429768"/>
          </a:xfrm>
          <a:prstGeom prst="straightConnector1">
            <a:avLst/>
          </a:prstGeom>
          <a:ln>
            <a:solidFill>
              <a:srgbClr val="D09E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Rétthyrningur 12">
            <a:extLst>
              <a:ext uri="{FF2B5EF4-FFF2-40B4-BE49-F238E27FC236}">
                <a16:creationId xmlns:a16="http://schemas.microsoft.com/office/drawing/2014/main" id="{A8412054-BDAC-712C-275F-BB22A4B4351D}"/>
              </a:ext>
            </a:extLst>
          </p:cNvPr>
          <p:cNvSpPr/>
          <p:nvPr/>
        </p:nvSpPr>
        <p:spPr>
          <a:xfrm>
            <a:off x="6309360" y="420624"/>
            <a:ext cx="3630168" cy="356616"/>
          </a:xfrm>
          <a:prstGeom prst="rect">
            <a:avLst/>
          </a:pr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000" noProof="0" dirty="0">
                <a:solidFill>
                  <a:schemeClr val="tx1"/>
                </a:solidFill>
                <a:latin typeface="Times New Roman" panose="02020603050405020304" pitchFamily="18" charset="0"/>
                <a:cs typeface="Times New Roman" panose="02020603050405020304" pitchFamily="18" charset="0"/>
              </a:rPr>
              <a:t>Fyrsta þriðjudag hvers mánaðar</a:t>
            </a:r>
          </a:p>
        </p:txBody>
      </p:sp>
      <p:sp>
        <p:nvSpPr>
          <p:cNvPr id="14" name="Rétthyrningur 13">
            <a:extLst>
              <a:ext uri="{FF2B5EF4-FFF2-40B4-BE49-F238E27FC236}">
                <a16:creationId xmlns:a16="http://schemas.microsoft.com/office/drawing/2014/main" id="{5946A351-3192-7F9D-F07E-81C9C35A022F}"/>
              </a:ext>
            </a:extLst>
          </p:cNvPr>
          <p:cNvSpPr/>
          <p:nvPr/>
        </p:nvSpPr>
        <p:spPr>
          <a:xfrm>
            <a:off x="6309360" y="2990088"/>
            <a:ext cx="4828032" cy="3383280"/>
          </a:xfrm>
          <a:prstGeom prst="rect">
            <a:avLst/>
          </a:prstGeom>
          <a:noFill/>
          <a:ln w="28575">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s-IS" sz="2000" noProof="0" dirty="0">
                <a:solidFill>
                  <a:schemeClr val="tx1"/>
                </a:solidFill>
                <a:latin typeface="Times New Roman" panose="02020603050405020304" pitchFamily="18" charset="0"/>
                <a:cs typeface="Times New Roman" panose="02020603050405020304" pitchFamily="18" charset="0"/>
              </a:rPr>
              <a:t>Árlega er haldinn vinnudagur stjórnar og orlofsnefndar. Dagurinn er tvískiptur: Fyrri hluti er sameiginlegur fundur stjórnar og orlofsnefndar, seinni hlutann </a:t>
            </a:r>
            <a:r>
              <a:rPr lang="is-IS" sz="2000" dirty="0">
                <a:solidFill>
                  <a:schemeClr val="tx1"/>
                </a:solidFill>
                <a:latin typeface="Times New Roman" panose="02020603050405020304" pitchFamily="18" charset="0"/>
                <a:cs typeface="Times New Roman" panose="02020603050405020304" pitchFamily="18" charset="0"/>
              </a:rPr>
              <a:t>fundar nefndirnar sér um sín málefni. </a:t>
            </a:r>
            <a:r>
              <a:rPr lang="is-IS" sz="2000" noProof="0" dirty="0">
                <a:solidFill>
                  <a:schemeClr val="tx1"/>
                </a:solidFill>
                <a:latin typeface="Times New Roman" panose="02020603050405020304" pitchFamily="18" charset="0"/>
                <a:cs typeface="Times New Roman" panose="02020603050405020304" pitchFamily="18" charset="0"/>
              </a:rPr>
              <a:t>Þar sem hluti af vinnudeginum er almennur fundur en einnig er farið yfir verklagsreglur og þagnar og trúnaðaryfirlýsingu stjórnar og nefndar, trúnaðarmannafræðsla, þjónusta við félagsfólk og fleiri árleg verkefni. </a:t>
            </a:r>
          </a:p>
        </p:txBody>
      </p:sp>
      <p:pic>
        <p:nvPicPr>
          <p:cNvPr id="16" name="Mynd 15">
            <a:extLst>
              <a:ext uri="{FF2B5EF4-FFF2-40B4-BE49-F238E27FC236}">
                <a16:creationId xmlns:a16="http://schemas.microsoft.com/office/drawing/2014/main" id="{6440C5E8-BA69-8BA5-2018-D6D49A7406E8}"/>
              </a:ext>
            </a:extLst>
          </p:cNvPr>
          <p:cNvPicPr>
            <a:picLocks noChangeAspect="1"/>
          </p:cNvPicPr>
          <p:nvPr/>
        </p:nvPicPr>
        <p:blipFill>
          <a:blip r:embed="rId2"/>
          <a:stretch>
            <a:fillRect/>
          </a:stretch>
        </p:blipFill>
        <p:spPr>
          <a:xfrm>
            <a:off x="1914727" y="3538831"/>
            <a:ext cx="4010585" cy="3072281"/>
          </a:xfrm>
          <a:prstGeom prst="rect">
            <a:avLst/>
          </a:prstGeom>
        </p:spPr>
      </p:pic>
      <p:sp>
        <p:nvSpPr>
          <p:cNvPr id="20" name="Rétthyrningur 19">
            <a:extLst>
              <a:ext uri="{FF2B5EF4-FFF2-40B4-BE49-F238E27FC236}">
                <a16:creationId xmlns:a16="http://schemas.microsoft.com/office/drawing/2014/main" id="{C3611502-C8E2-48A9-A18E-DEAF164B5705}"/>
              </a:ext>
            </a:extLst>
          </p:cNvPr>
          <p:cNvSpPr/>
          <p:nvPr/>
        </p:nvSpPr>
        <p:spPr>
          <a:xfrm>
            <a:off x="1837944" y="3429000"/>
            <a:ext cx="4258056" cy="3273552"/>
          </a:xfrm>
          <a:prstGeom prst="rect">
            <a:avLst/>
          </a:prstGeom>
          <a:no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2" name="Ör: Bogin upp 21">
            <a:extLst>
              <a:ext uri="{FF2B5EF4-FFF2-40B4-BE49-F238E27FC236}">
                <a16:creationId xmlns:a16="http://schemas.microsoft.com/office/drawing/2014/main" id="{540E09A6-3DF4-1E17-EDA7-2F1619A7E606}"/>
              </a:ext>
            </a:extLst>
          </p:cNvPr>
          <p:cNvSpPr/>
          <p:nvPr/>
        </p:nvSpPr>
        <p:spPr>
          <a:xfrm rot="5400000">
            <a:off x="1115568" y="5330952"/>
            <a:ext cx="336804" cy="778764"/>
          </a:xfrm>
          <a:prstGeom prst="bentUpArrow">
            <a:avLst>
              <a:gd name="adj1" fmla="val 25000"/>
              <a:gd name="adj2" fmla="val 21739"/>
              <a:gd name="adj3" fmla="val 25000"/>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74823661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ynd 8">
            <a:extLst>
              <a:ext uri="{FF2B5EF4-FFF2-40B4-BE49-F238E27FC236}">
                <a16:creationId xmlns:a16="http://schemas.microsoft.com/office/drawing/2014/main" id="{CFC9A9EC-007B-1EAC-FE42-BB9D69A6B6A6}"/>
              </a:ext>
            </a:extLst>
          </p:cNvPr>
          <p:cNvPicPr>
            <a:picLocks noChangeAspect="1"/>
          </p:cNvPicPr>
          <p:nvPr/>
        </p:nvPicPr>
        <p:blipFill>
          <a:blip r:embed="rId2"/>
          <a:stretch>
            <a:fillRect/>
          </a:stretch>
        </p:blipFill>
        <p:spPr>
          <a:xfrm>
            <a:off x="1152143" y="160949"/>
            <a:ext cx="9730759" cy="6340435"/>
          </a:xfrm>
          <a:prstGeom prst="rect">
            <a:avLst/>
          </a:prstGeom>
        </p:spPr>
      </p:pic>
    </p:spTree>
    <p:extLst>
      <p:ext uri="{BB962C8B-B14F-4D97-AF65-F5344CB8AC3E}">
        <p14:creationId xmlns:p14="http://schemas.microsoft.com/office/powerpoint/2010/main" val="31988868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drap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864CDE02-A2D8-0FD9-1BA9-F773AFE2C879}"/>
              </a:ext>
            </a:extLst>
          </p:cNvPr>
          <p:cNvPicPr>
            <a:picLocks noChangeAspect="1"/>
          </p:cNvPicPr>
          <p:nvPr/>
        </p:nvPicPr>
        <p:blipFill>
          <a:blip r:embed="rId2"/>
          <a:stretch>
            <a:fillRect/>
          </a:stretch>
        </p:blipFill>
        <p:spPr>
          <a:xfrm>
            <a:off x="1289304" y="374937"/>
            <a:ext cx="10181583" cy="6227031"/>
          </a:xfrm>
          <a:prstGeom prst="rect">
            <a:avLst/>
          </a:prstGeom>
        </p:spPr>
      </p:pic>
    </p:spTree>
    <p:extLst>
      <p:ext uri="{BB962C8B-B14F-4D97-AF65-F5344CB8AC3E}">
        <p14:creationId xmlns:p14="http://schemas.microsoft.com/office/powerpoint/2010/main" val="38320257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184AE02-D593-3A95-94C2-CF912EFC1CA7}"/>
              </a:ext>
            </a:extLst>
          </p:cNvPr>
          <p:cNvSpPr>
            <a:spLocks noGrp="1"/>
          </p:cNvSpPr>
          <p:nvPr>
            <p:ph type="title"/>
          </p:nvPr>
        </p:nvSpPr>
        <p:spPr>
          <a:xfrm>
            <a:off x="839788" y="457200"/>
            <a:ext cx="5432996" cy="950976"/>
          </a:xfrm>
        </p:spPr>
        <p:txBody>
          <a:bodyPr>
            <a:normAutofit fontScale="90000"/>
          </a:bodyPr>
          <a:lstStyle/>
          <a:p>
            <a:r>
              <a:rPr lang="en-US" dirty="0"/>
              <a:t>Aðalfundur Starfsmannafélags Kópavogs</a:t>
            </a:r>
            <a:endParaRPr lang="is-IS" dirty="0"/>
          </a:p>
        </p:txBody>
      </p:sp>
      <p:sp>
        <p:nvSpPr>
          <p:cNvPr id="4" name="Textastaðgengill 3">
            <a:extLst>
              <a:ext uri="{FF2B5EF4-FFF2-40B4-BE49-F238E27FC236}">
                <a16:creationId xmlns:a16="http://schemas.microsoft.com/office/drawing/2014/main" id="{C82E08D7-764B-55FE-48C3-4A525912AFC0}"/>
              </a:ext>
            </a:extLst>
          </p:cNvPr>
          <p:cNvSpPr>
            <a:spLocks noGrp="1"/>
          </p:cNvSpPr>
          <p:nvPr>
            <p:ph type="body" sz="half" idx="2"/>
          </p:nvPr>
        </p:nvSpPr>
        <p:spPr>
          <a:xfrm>
            <a:off x="839788" y="1499616"/>
            <a:ext cx="4838636" cy="4828032"/>
          </a:xfrm>
        </p:spPr>
        <p:txBody>
          <a:bodyPr>
            <a:normAutofit fontScale="85000" lnSpcReduction="20000"/>
          </a:bodyPr>
          <a:lstStyle/>
          <a:p>
            <a:endParaRPr lang="is-IS" noProof="0" dirty="0">
              <a:latin typeface="Times New Roman" panose="02020603050405020304" pitchFamily="18" charset="0"/>
              <a:cs typeface="Times New Roman" panose="02020603050405020304" pitchFamily="18" charset="0"/>
            </a:endParaRPr>
          </a:p>
          <a:p>
            <a:r>
              <a:rPr lang="is-IS" sz="1900" noProof="0" dirty="0">
                <a:latin typeface="Times New Roman" panose="02020603050405020304" pitchFamily="18" charset="0"/>
                <a:cs typeface="Times New Roman" panose="02020603050405020304" pitchFamily="18" charset="0"/>
              </a:rPr>
              <a:t>Árið 2025 var aðalfundur SfK haldinn 20. mars og hefur það verið markmið félagsins að halda hann ekki síðar en fyrir lok apríl, en lög félagsins segja til um að hann skuli haldinn fyrir </a:t>
            </a:r>
            <a:r>
              <a:rPr lang="en-US" sz="1900" dirty="0">
                <a:latin typeface="Times New Roman" panose="02020603050405020304" pitchFamily="18" charset="0"/>
                <a:cs typeface="Times New Roman" panose="02020603050405020304" pitchFamily="18" charset="0"/>
              </a:rPr>
              <a:t>1. júní.</a:t>
            </a:r>
          </a:p>
          <a:p>
            <a:r>
              <a:rPr lang="is-IS" sz="1900" dirty="0">
                <a:latin typeface="Times New Roman" panose="02020603050405020304" pitchFamily="18" charset="0"/>
                <a:cs typeface="Times New Roman" panose="02020603050405020304" pitchFamily="18" charset="0"/>
              </a:rPr>
              <a:t>Formann skal kjósa sérstaklega, fjórir </a:t>
            </a:r>
            <a:r>
              <a:rPr lang="is-IS" sz="1900" noProof="1">
                <a:latin typeface="Times New Roman" panose="02020603050405020304" pitchFamily="18" charset="0"/>
                <a:cs typeface="Times New Roman" panose="02020603050405020304" pitchFamily="18" charset="0"/>
              </a:rPr>
              <a:t>meðstjórnendur</a:t>
            </a:r>
            <a:r>
              <a:rPr lang="is-IS" sz="1900" dirty="0">
                <a:latin typeface="Times New Roman" panose="02020603050405020304" pitchFamily="18" charset="0"/>
                <a:cs typeface="Times New Roman" panose="02020603050405020304" pitchFamily="18" charset="0"/>
              </a:rPr>
              <a:t> skulu kosnir til tveggja ára þannig að árlega gangi tveir úr stjórn á víxl, tveir varamenn skulu kosnir til tveggja ára þannig að árlega gangi annar úr stjórn á víxl.</a:t>
            </a:r>
          </a:p>
          <a:p>
            <a:r>
              <a:rPr lang="is-IS" sz="1900" dirty="0">
                <a:latin typeface="Times New Roman" panose="02020603050405020304" pitchFamily="18" charset="0"/>
                <a:cs typeface="Times New Roman" panose="02020603050405020304" pitchFamily="18" charset="0"/>
              </a:rPr>
              <a:t>Það hefur verið ágætis mæting á aðalfund félagsins eða um 60 manns. </a:t>
            </a:r>
          </a:p>
          <a:p>
            <a:r>
              <a:rPr lang="is-IS" sz="1900" dirty="0">
                <a:latin typeface="Times New Roman" panose="02020603050405020304" pitchFamily="18" charset="0"/>
                <a:cs typeface="Times New Roman" panose="02020603050405020304" pitchFamily="18" charset="0"/>
              </a:rPr>
              <a:t>Sú nýbreytni var á síðasta aðalfundi var að aðgengi var að ársreikningum og skýrslu stjórnar undir Mínum Síðum, sem ánægja var um.</a:t>
            </a:r>
          </a:p>
          <a:p>
            <a:r>
              <a:rPr lang="is-IS" sz="1900" dirty="0">
                <a:latin typeface="Times New Roman" panose="02020603050405020304" pitchFamily="18" charset="0"/>
                <a:cs typeface="Times New Roman" panose="02020603050405020304" pitchFamily="18" charset="0"/>
              </a:rPr>
              <a:t>Þá hefur félagið haft þann vana á að hafa allar kosningar rafrænar.</a:t>
            </a:r>
          </a:p>
          <a:p>
            <a:r>
              <a:rPr lang="is-IS" sz="1900" dirty="0">
                <a:latin typeface="Times New Roman" panose="02020603050405020304" pitchFamily="18" charset="0"/>
                <a:cs typeface="Times New Roman" panose="02020603050405020304" pitchFamily="18" charset="0"/>
              </a:rPr>
              <a:t>Félagið vinnur að því á hverju ári að hvetja til þátttöku félagsmanna á aðalfundi</a:t>
            </a:r>
          </a:p>
          <a:p>
            <a:endParaRPr lang="is-IS" dirty="0">
              <a:latin typeface="Times New Roman" panose="02020603050405020304" pitchFamily="18" charset="0"/>
              <a:cs typeface="Times New Roman" panose="02020603050405020304" pitchFamily="18" charset="0"/>
            </a:endParaRPr>
          </a:p>
          <a:p>
            <a:br>
              <a:rPr lang="is-IS" dirty="0"/>
            </a:br>
            <a:endParaRPr lang="en-US" dirty="0"/>
          </a:p>
          <a:p>
            <a:pPr marL="285750" indent="-285750">
              <a:buFont typeface="Arial" panose="020B0604020202020204" pitchFamily="34" charset="0"/>
              <a:buChar char="•"/>
            </a:pPr>
            <a:endParaRPr lang="is-IS" dirty="0"/>
          </a:p>
        </p:txBody>
      </p:sp>
      <p:sp>
        <p:nvSpPr>
          <p:cNvPr id="5" name="Mínusmerki 4">
            <a:extLst>
              <a:ext uri="{FF2B5EF4-FFF2-40B4-BE49-F238E27FC236}">
                <a16:creationId xmlns:a16="http://schemas.microsoft.com/office/drawing/2014/main" id="{ACFF9486-54F1-A321-3258-5B37E247A46B}"/>
              </a:ext>
            </a:extLst>
          </p:cNvPr>
          <p:cNvSpPr/>
          <p:nvPr/>
        </p:nvSpPr>
        <p:spPr>
          <a:xfrm>
            <a:off x="0" y="1234440"/>
            <a:ext cx="6419088" cy="301752"/>
          </a:xfrm>
          <a:prstGeom prst="mathMinus">
            <a:avLst/>
          </a:prstGeom>
          <a:solidFill>
            <a:srgbClr val="D09E00"/>
          </a:solidFill>
          <a:ln>
            <a:solidFill>
              <a:srgbClr val="D09E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Mynd 6">
            <a:extLst>
              <a:ext uri="{FF2B5EF4-FFF2-40B4-BE49-F238E27FC236}">
                <a16:creationId xmlns:a16="http://schemas.microsoft.com/office/drawing/2014/main" id="{3AA5A150-F31D-3F0D-EB12-AE2030B5FDE5}"/>
              </a:ext>
            </a:extLst>
          </p:cNvPr>
          <p:cNvPicPr>
            <a:picLocks noChangeAspect="1"/>
          </p:cNvPicPr>
          <p:nvPr/>
        </p:nvPicPr>
        <p:blipFill>
          <a:blip r:embed="rId2"/>
          <a:stretch>
            <a:fillRect/>
          </a:stretch>
        </p:blipFill>
        <p:spPr>
          <a:xfrm>
            <a:off x="8157478" y="3336517"/>
            <a:ext cx="3508806" cy="3121759"/>
          </a:xfrm>
          <a:prstGeom prst="rect">
            <a:avLst/>
          </a:prstGeom>
        </p:spPr>
      </p:pic>
      <p:pic>
        <p:nvPicPr>
          <p:cNvPr id="9" name="Mynd 8">
            <a:extLst>
              <a:ext uri="{FF2B5EF4-FFF2-40B4-BE49-F238E27FC236}">
                <a16:creationId xmlns:a16="http://schemas.microsoft.com/office/drawing/2014/main" id="{D770E1E6-AE1E-F401-5785-FD36EA448472}"/>
              </a:ext>
            </a:extLst>
          </p:cNvPr>
          <p:cNvPicPr>
            <a:picLocks noChangeAspect="1"/>
          </p:cNvPicPr>
          <p:nvPr/>
        </p:nvPicPr>
        <p:blipFill>
          <a:blip r:embed="rId3"/>
          <a:stretch>
            <a:fillRect/>
          </a:stretch>
        </p:blipFill>
        <p:spPr>
          <a:xfrm>
            <a:off x="6272783" y="268361"/>
            <a:ext cx="5520343" cy="2968615"/>
          </a:xfrm>
          <a:prstGeom prst="rect">
            <a:avLst/>
          </a:prstGeom>
        </p:spPr>
      </p:pic>
      <p:pic>
        <p:nvPicPr>
          <p:cNvPr id="11" name="Mynd 10">
            <a:extLst>
              <a:ext uri="{FF2B5EF4-FFF2-40B4-BE49-F238E27FC236}">
                <a16:creationId xmlns:a16="http://schemas.microsoft.com/office/drawing/2014/main" id="{01788DD3-D8D3-0099-C4B2-9589DFE89D43}"/>
              </a:ext>
            </a:extLst>
          </p:cNvPr>
          <p:cNvPicPr>
            <a:picLocks noChangeAspect="1"/>
          </p:cNvPicPr>
          <p:nvPr/>
        </p:nvPicPr>
        <p:blipFill>
          <a:blip r:embed="rId4"/>
          <a:stretch>
            <a:fillRect/>
          </a:stretch>
        </p:blipFill>
        <p:spPr>
          <a:xfrm>
            <a:off x="6008186" y="3737347"/>
            <a:ext cx="1819529" cy="1886213"/>
          </a:xfrm>
          <a:prstGeom prst="rect">
            <a:avLst/>
          </a:prstGeom>
        </p:spPr>
      </p:pic>
    </p:spTree>
    <p:extLst>
      <p:ext uri="{BB962C8B-B14F-4D97-AF65-F5344CB8AC3E}">
        <p14:creationId xmlns:p14="http://schemas.microsoft.com/office/powerpoint/2010/main" val="4066188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350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450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550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þ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bcc9e5-d66e-4294-b1e1-16cfced389d3" xsi:nil="true"/>
    <lcf76f155ced4ddcb4097134ff3c332f xmlns="b3ee7de3-654a-4398-89b2-c0ff3bf67b7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B8019D75B09848B99CDE69FCA40F70" ma:contentTypeVersion="18" ma:contentTypeDescription="Create a new document." ma:contentTypeScope="" ma:versionID="25ee179959ded37bba62f2eb98cd8ab6">
  <xsd:schema xmlns:xsd="http://www.w3.org/2001/XMLSchema" xmlns:xs="http://www.w3.org/2001/XMLSchema" xmlns:p="http://schemas.microsoft.com/office/2006/metadata/properties" xmlns:ns2="b3ee7de3-654a-4398-89b2-c0ff3bf67b72" xmlns:ns3="33bcc9e5-d66e-4294-b1e1-16cfced389d3" targetNamespace="http://schemas.microsoft.com/office/2006/metadata/properties" ma:root="true" ma:fieldsID="c7e1c61147dda55a39ba67c670cb1db4" ns2:_="" ns3:_="">
    <xsd:import namespace="b3ee7de3-654a-4398-89b2-c0ff3bf67b72"/>
    <xsd:import namespace="33bcc9e5-d66e-4294-b1e1-16cfced389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e7de3-654a-4398-89b2-c0ff3bf67b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5d6872-2627-479c-ace5-f48705a2e8a8"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bcc9e5-d66e-4294-b1e1-16cfced389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f418068-c738-4546-b908-708e8e7cdcd7}" ma:internalName="TaxCatchAll" ma:showField="CatchAllData" ma:web="33bcc9e5-d66e-4294-b1e1-16cfced389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AAE33E-64E3-4B76-BB28-1C69812454AA}">
  <ds:schemaRefs>
    <ds:schemaRef ds:uri="http://schemas.microsoft.com/sharepoint/v3/contenttype/forms"/>
  </ds:schemaRefs>
</ds:datastoreItem>
</file>

<file path=customXml/itemProps2.xml><?xml version="1.0" encoding="utf-8"?>
<ds:datastoreItem xmlns:ds="http://schemas.openxmlformats.org/officeDocument/2006/customXml" ds:itemID="{0BBF5A2C-64B4-44F1-8D72-12CA7FE6416E}">
  <ds:schemaRefs>
    <ds:schemaRef ds:uri="http://schemas.microsoft.com/office/2006/metadata/properties"/>
    <ds:schemaRef ds:uri="http://schemas.microsoft.com/office/infopath/2007/PartnerControls"/>
    <ds:schemaRef ds:uri="33bcc9e5-d66e-4294-b1e1-16cfced389d3"/>
    <ds:schemaRef ds:uri="b3ee7de3-654a-4398-89b2-c0ff3bf67b72"/>
  </ds:schemaRefs>
</ds:datastoreItem>
</file>

<file path=customXml/itemProps3.xml><?xml version="1.0" encoding="utf-8"?>
<ds:datastoreItem xmlns:ds="http://schemas.openxmlformats.org/officeDocument/2006/customXml" ds:itemID="{4E820AF5-7A41-47C5-B501-7D5EB7FE4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e7de3-654a-4398-89b2-c0ff3bf67b72"/>
    <ds:schemaRef ds:uri="33bcc9e5-d66e-4294-b1e1-16cfced38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857</TotalTime>
  <Words>883</Words>
  <Application>Microsoft Office PowerPoint</Application>
  <PresentationFormat>Víðskjár</PresentationFormat>
  <Paragraphs>81</Paragraphs>
  <Slides>33</Slides>
  <Notes>0</Notes>
  <HiddenSlides>0</HiddenSlides>
  <MMClips>0</MMClips>
  <ScaleCrop>false</ScaleCrop>
  <HeadingPairs>
    <vt:vector size="6" baseType="variant">
      <vt:variant>
        <vt:lpstr>Notaðar leturgerðir</vt:lpstr>
      </vt:variant>
      <vt:variant>
        <vt:i4>4</vt:i4>
      </vt:variant>
      <vt:variant>
        <vt:lpstr>Þema</vt:lpstr>
      </vt:variant>
      <vt:variant>
        <vt:i4>1</vt:i4>
      </vt:variant>
      <vt:variant>
        <vt:lpstr>Skyggnutitlar</vt:lpstr>
      </vt:variant>
      <vt:variant>
        <vt:i4>33</vt:i4>
      </vt:variant>
    </vt:vector>
  </HeadingPairs>
  <TitlesOfParts>
    <vt:vector size="38" baseType="lpstr">
      <vt:lpstr>Aptos</vt:lpstr>
      <vt:lpstr>Aptos Display</vt:lpstr>
      <vt:lpstr>Arial</vt:lpstr>
      <vt:lpstr>Times New Roman</vt:lpstr>
      <vt:lpstr>Office-þema</vt:lpstr>
      <vt:lpstr>Stofnað 28. desember 1958</vt:lpstr>
      <vt:lpstr>Á skrifstofu          starfa þrír starfsmenn </vt:lpstr>
      <vt:lpstr>Skrifstofa starfsmannafélag Kópavogs er að Bæjarlind 14, 201 Kópavogi</vt:lpstr>
      <vt:lpstr>PowerPoint-kynning</vt:lpstr>
      <vt:lpstr>PowerPoint-kynning</vt:lpstr>
      <vt:lpstr>PowerPoint-kynning</vt:lpstr>
      <vt:lpstr>PowerPoint-kynning</vt:lpstr>
      <vt:lpstr>PowerPoint-kynning</vt:lpstr>
      <vt:lpstr>Aðalfundur Starfsmannafélags Kópavogs</vt:lpstr>
      <vt:lpstr>Mínar Síður voru innleiddar hjá SfK 2024. Þar getur félagsfólki sótt um þá styrki sem það á rétt á, séð stöðu þeirra og afgreiðslu </vt:lpstr>
      <vt:lpstr>Á Mínum Síðum er einnig hægt að skoða alla orlofskosti félagsins</vt:lpstr>
      <vt:lpstr>ORLOFSHÚS</vt:lpstr>
      <vt:lpstr>PowerPoint-kynning</vt:lpstr>
      <vt:lpstr>PowerPoint-kynning</vt:lpstr>
      <vt:lpstr>Hvernig komum við helstu upplýsingum til félagsfólks?</vt:lpstr>
      <vt:lpstr>FRÉTTABRÉF SEND ÚT TIL FÉLAGSMANNA EINU SINNI Í MÁNUÐI</vt:lpstr>
      <vt:lpstr>PowerPoint-kynning</vt:lpstr>
      <vt:lpstr>PowerPoint-kynning</vt:lpstr>
      <vt:lpstr>PowerPoint-kynning</vt:lpstr>
      <vt:lpstr>Félagið hefur unnið að því síðustu misseri að samræma myndmál sem það er að tala til, þannig að öll verkefni sem félagið erum í, eða að ávarpa, þá er félagsfólki okkar þar í forgrunni. </vt:lpstr>
      <vt:lpstr>MENNTUN, FRÆÐSLA, ÞEKKING OG MANNLEG SAMSKIPTI</vt:lpstr>
      <vt:lpstr>TRÚNAÐARMANNAFRÆÐSLA</vt:lpstr>
      <vt:lpstr>Fræðsla til trúnaðarmanna</vt:lpstr>
      <vt:lpstr>FRÆÐSLUDAGUR TRÚNAÐARMANNA SFK</vt:lpstr>
      <vt:lpstr>Fræðsla til trúnaðarmanna</vt:lpstr>
      <vt:lpstr>PowerPoint-kynning</vt:lpstr>
      <vt:lpstr>PowerPoint-kynning</vt:lpstr>
      <vt:lpstr>PowerPoint-kynning</vt:lpstr>
      <vt:lpstr>PowerPoint-kynning</vt:lpstr>
      <vt:lpstr>PowerPoint-kynning</vt:lpstr>
      <vt:lpstr>PowerPoint-kynning</vt:lpstr>
      <vt:lpstr>PowerPoint-kynning</vt:lpstr>
      <vt:lpstr>PowerPoint-kynning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Marta Ólöf Jónsdóttir</dc:creator>
  <cp:lastModifiedBy>Marta Ólöf Jónsdóttir</cp:lastModifiedBy>
  <cp:revision>1</cp:revision>
  <dcterms:created xsi:type="dcterms:W3CDTF">2025-11-17T09:28:28Z</dcterms:created>
  <dcterms:modified xsi:type="dcterms:W3CDTF">2025-11-18T17:24:13Z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0x010100B1B8019D75B09848B99CDE69FCA40F70</vt:lpwstr>
  </property>
  <property fmtid="{D5CDD505-2E9C-101B-9397-08002B2CF9AE}" pid="3" name="MediaServiceImageTags">
    <vt:lpwstr/>
  </property>
</Properties>
</file>