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2" r:id="rId2"/>
    <p:sldId id="303" r:id="rId3"/>
    <p:sldId id="304" r:id="rId4"/>
    <p:sldId id="305" r:id="rId5"/>
    <p:sldId id="306" r:id="rId6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36A9E6-5B55-4ED8-ACE0-6F74562A8B3E}" v="1" dt="2025-11-20T11:29:36.0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2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Guðný Guðmundsdóttir" userId="96cae405-bf65-43dd-b433-a1d6d5b2d95e" providerId="ADAL" clId="{684DF4D7-B53A-47E4-B0B8-EDEFB898F2CC}"/>
    <pc:docChg chg="addSld modSld">
      <pc:chgData name="Anna Guðný Guðmundsdóttir" userId="96cae405-bf65-43dd-b433-a1d6d5b2d95e" providerId="ADAL" clId="{684DF4D7-B53A-47E4-B0B8-EDEFB898F2CC}" dt="2025-11-20T11:29:36.093" v="0"/>
      <pc:docMkLst>
        <pc:docMk/>
      </pc:docMkLst>
      <pc:sldChg chg="add">
        <pc:chgData name="Anna Guðný Guðmundsdóttir" userId="96cae405-bf65-43dd-b433-a1d6d5b2d95e" providerId="ADAL" clId="{684DF4D7-B53A-47E4-B0B8-EDEFB898F2CC}" dt="2025-11-20T11:29:36.093" v="0"/>
        <pc:sldMkLst>
          <pc:docMk/>
          <pc:sldMk cId="3984288429" sldId="30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DB429-4280-3DEA-BA40-3626AD87EC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DCC7DD-56F1-30F1-1432-B7F95C6A37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3C21E-BD7F-BBBD-E932-D03022135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967B0-1EE4-4EBB-A47F-D4CAA2C934FA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94782-3604-AE4C-0F3D-F71F2C6C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120D1-7474-CDFE-B39B-F096768E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8F42-3DB9-470B-84BF-2DE60B9D2C86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064982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3E7B5-F2CA-319D-25D3-64088FA55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D3D6D1-0A35-6AB3-4647-29007C3FB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2F59A-1B93-E2A6-BB8E-D6463A1ED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967B0-1EE4-4EBB-A47F-D4CAA2C934FA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7D2AA-5792-748D-C23F-387C6BFD7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27706-0F9A-DEB5-86C8-45B044593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8F42-3DB9-470B-84BF-2DE60B9D2C86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159232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7A2BF1-B9D2-FFE0-0A1E-218BE6DA25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80977B-D0E6-0E70-72B2-6B08321E86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024C9-DD4C-6FD3-7466-DCE463499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967B0-1EE4-4EBB-A47F-D4CAA2C934FA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7039F-7472-C3D2-F1EB-BD35DCA6E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CB435-3C01-4216-CE79-1E827AF2B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8F42-3DB9-470B-84BF-2DE60B9D2C86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4149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AA7F1-67C5-62F6-79F7-7E84D20B7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80FC3-21F7-1D34-E8CD-D3C8E6207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12050-A0C3-EE58-A0AA-295DEB4D1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967B0-1EE4-4EBB-A47F-D4CAA2C934FA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D82B7-51CE-B514-CD9A-454441A1F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1B094-6B8A-496B-8F28-8E085AEAC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8F42-3DB9-470B-84BF-2DE60B9D2C86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118155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302F9-DB50-16ED-FA3B-3F9728F71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EEEDE4-0D5C-30C1-C418-11291C6A3F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CFC4A-FA33-9442-24C0-2C2CAB5C2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967B0-1EE4-4EBB-A47F-D4CAA2C934FA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87CE3-0FA3-8969-CB91-DE1EECB0E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877E2-4865-0D57-3200-634F0BBFB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8F42-3DB9-470B-84BF-2DE60B9D2C86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543139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DB921-258F-48BF-1EDF-09F130200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45DF4-E3A4-6F61-C06A-CE6720C25A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170C69-3542-3852-AA9D-85C3B28814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23C47C-DC48-BFF5-2344-F3D0E2149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967B0-1EE4-4EBB-A47F-D4CAA2C934FA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4229CB-1326-BC76-5917-7BA458C9B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8775E3-22A0-A0E0-E1AF-98EFFC619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8F42-3DB9-470B-84BF-2DE60B9D2C86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112017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F4EC2-3650-CB35-8864-822516C25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D07A6-3727-1358-6DF5-0274EC7F9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F8A7-437F-6E14-52AA-D90F96159E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023FB3-4EF3-CFA1-1290-BCADC24FA9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B18B9E-11BF-A24D-52E1-D9BB92A917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3D911E-60A3-60A4-842B-2F281A599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967B0-1EE4-4EBB-A47F-D4CAA2C934FA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7D20-3AB6-A9EF-21F6-A6306AE7B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82823B-9B13-B4D5-7539-87B296B37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8F42-3DB9-470B-84BF-2DE60B9D2C86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07282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8BCD3-5270-8A10-42D5-321330DCA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6F6511-59B7-DD8C-FB7C-4A4F7D2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967B0-1EE4-4EBB-A47F-D4CAA2C934FA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D6167D-2D47-A3B1-8C23-57CE2DB31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A84B90-8CC1-045A-1595-02233521B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8F42-3DB9-470B-84BF-2DE60B9D2C86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1134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8D590A-0C0F-A56B-3805-C515AA65E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967B0-1EE4-4EBB-A47F-D4CAA2C934FA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BA17CE-D466-6BE3-4A15-05D675D6B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A9A991-7EA6-8F8A-ED8E-228FE7A80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8F42-3DB9-470B-84BF-2DE60B9D2C86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866325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C626A-F69B-53E2-F39E-056E67BC6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9DC34-EC18-73A6-C4C0-399590A65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0E1622-5734-DE5A-8086-C318D189C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AC83FE-F95E-47F2-1C4B-74A6F636F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967B0-1EE4-4EBB-A47F-D4CAA2C934FA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218EC7-A8BA-D996-DF72-3BD417366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CAF0FE-937A-AE62-B856-1ABAA97AB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8F42-3DB9-470B-84BF-2DE60B9D2C86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04019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12572-CCEB-1AB0-ABE2-E2619FB7E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105C5C-7E88-FBD5-5831-C10A4D823F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35BD10-5937-6C97-A3E3-A8EF7DDA8C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1C226-5D0E-2117-201D-4F371C48E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967B0-1EE4-4EBB-A47F-D4CAA2C934FA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149819-ADCB-2E01-308E-B245825A4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94CA38-2936-8DDD-B37C-559E889F6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68F42-3DB9-470B-84BF-2DE60B9D2C86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5368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664F-F15C-DA85-A5E3-7FD7562B9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247136-8FD2-D2CE-A505-125D092D6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CA137-771F-6E6B-812E-68F50AD26A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1967B0-1EE4-4EBB-A47F-D4CAA2C934FA}" type="datetimeFigureOut">
              <a:rPr lang="is-IS" smtClean="0"/>
              <a:t>20.11.2025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7342D-C928-1727-D778-09C7ACB35F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B6E8C-8BFA-369F-5C7D-5C29D9D8D3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968F42-3DB9-470B-84BF-2DE60B9D2C86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770155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32437-C3A3-4D0A-1619-9CDF48D0C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125"/>
            <a:ext cx="5393361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FOSS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89E54E-D1B8-B2C0-B0DF-65CC912372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1825625"/>
            <a:ext cx="5393361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Félag opinberra starfsmanna á </a:t>
            </a:r>
            <a:r>
              <a:rPr lang="en-US" dirty="0" err="1"/>
              <a:t>Suðurlandi</a:t>
            </a:r>
            <a:r>
              <a:rPr lang="en-US" dirty="0"/>
              <a:t> </a:t>
            </a:r>
            <a:r>
              <a:rPr lang="en-US" dirty="0" err="1"/>
              <a:t>stofnað</a:t>
            </a:r>
            <a:r>
              <a:rPr lang="en-US" dirty="0"/>
              <a:t> 31. </a:t>
            </a:r>
            <a:r>
              <a:rPr lang="en-US" dirty="0" err="1"/>
              <a:t>maí</a:t>
            </a:r>
            <a:r>
              <a:rPr lang="en-US" dirty="0"/>
              <a:t> 1973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1988 </a:t>
            </a:r>
            <a:r>
              <a:rPr lang="en-US" dirty="0" err="1"/>
              <a:t>sameinast</a:t>
            </a:r>
            <a:r>
              <a:rPr lang="en-US" dirty="0"/>
              <a:t> </a:t>
            </a:r>
            <a:r>
              <a:rPr lang="en-US" dirty="0" err="1"/>
              <a:t>starfsmannafélag</a:t>
            </a:r>
            <a:r>
              <a:rPr lang="en-US" dirty="0"/>
              <a:t> </a:t>
            </a:r>
            <a:r>
              <a:rPr lang="en-US" dirty="0" err="1"/>
              <a:t>austur</a:t>
            </a:r>
            <a:r>
              <a:rPr lang="en-US" dirty="0"/>
              <a:t> </a:t>
            </a:r>
            <a:r>
              <a:rPr lang="en-US" dirty="0" err="1"/>
              <a:t>Skaftafellssýslu</a:t>
            </a:r>
            <a:r>
              <a:rPr lang="en-US" dirty="0"/>
              <a:t> FOSS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2008 </a:t>
            </a:r>
            <a:r>
              <a:rPr lang="en-US" dirty="0" err="1"/>
              <a:t>sameinast</a:t>
            </a:r>
            <a:r>
              <a:rPr lang="en-US" dirty="0"/>
              <a:t> </a:t>
            </a:r>
            <a:r>
              <a:rPr lang="en-US" dirty="0" err="1"/>
              <a:t>starfsmannafélag</a:t>
            </a:r>
            <a:r>
              <a:rPr lang="en-US" dirty="0"/>
              <a:t> </a:t>
            </a:r>
            <a:r>
              <a:rPr lang="en-US" dirty="0" err="1"/>
              <a:t>Árborgar</a:t>
            </a:r>
            <a:r>
              <a:rPr lang="en-US" dirty="0"/>
              <a:t> FOSS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2015 </a:t>
            </a:r>
            <a:r>
              <a:rPr lang="en-US" dirty="0" err="1"/>
              <a:t>breytir</a:t>
            </a:r>
            <a:r>
              <a:rPr lang="en-US" dirty="0"/>
              <a:t> </a:t>
            </a:r>
            <a:r>
              <a:rPr lang="en-US" dirty="0" err="1"/>
              <a:t>félagið</a:t>
            </a:r>
            <a:r>
              <a:rPr lang="en-US" dirty="0"/>
              <a:t> um </a:t>
            </a:r>
            <a:r>
              <a:rPr lang="en-US" dirty="0" err="1"/>
              <a:t>nafn</a:t>
            </a:r>
            <a:r>
              <a:rPr lang="en-US" dirty="0"/>
              <a:t> og </a:t>
            </a:r>
            <a:r>
              <a:rPr lang="en-US" dirty="0" err="1"/>
              <a:t>heitir</a:t>
            </a:r>
            <a:r>
              <a:rPr lang="en-US" dirty="0"/>
              <a:t> í </a:t>
            </a:r>
            <a:r>
              <a:rPr lang="en-US" dirty="0" err="1"/>
              <a:t>dag</a:t>
            </a:r>
            <a:r>
              <a:rPr lang="en-US" dirty="0"/>
              <a:t> FOSS stéttarfélag í almannaþjónustu</a:t>
            </a:r>
          </a:p>
        </p:txBody>
      </p:sp>
      <p:pic>
        <p:nvPicPr>
          <p:cNvPr id="4" name="Picture 3" descr="Multicolored smoke gradient">
            <a:extLst>
              <a:ext uri="{FF2B5EF4-FFF2-40B4-BE49-F238E27FC236}">
                <a16:creationId xmlns:a16="http://schemas.microsoft.com/office/drawing/2014/main" id="{EE813F52-FD95-6325-8CA2-A95C0EA0BA9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748" r="17500" b="-2"/>
          <a:stretch>
            <a:fillRect/>
          </a:stretch>
        </p:blipFill>
        <p:spPr>
          <a:xfrm>
            <a:off x="6374920" y="758514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745390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6E739-522E-E259-DC43-D350C3580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A7032-5C6F-4476-589C-5A7EFFDD9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125"/>
            <a:ext cx="5393361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FOSS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BC5E66-495A-B3A3-DF6E-93C19A8065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1825625"/>
            <a:ext cx="5393361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Félagssvæði</a:t>
            </a:r>
            <a:r>
              <a:rPr lang="en-US" dirty="0"/>
              <a:t> FOSS er </a:t>
            </a:r>
            <a:r>
              <a:rPr lang="en-US" dirty="0" err="1"/>
              <a:t>frá</a:t>
            </a:r>
            <a:r>
              <a:rPr lang="en-US" dirty="0"/>
              <a:t> </a:t>
            </a:r>
            <a:r>
              <a:rPr lang="en-US" dirty="0" err="1"/>
              <a:t>sveitarfélaginu</a:t>
            </a:r>
            <a:r>
              <a:rPr lang="en-US" dirty="0"/>
              <a:t> Ölfus í </a:t>
            </a:r>
            <a:r>
              <a:rPr lang="en-US" dirty="0" err="1"/>
              <a:t>vestur</a:t>
            </a:r>
            <a:r>
              <a:rPr lang="en-US" dirty="0"/>
              <a:t> </a:t>
            </a:r>
            <a:r>
              <a:rPr lang="en-US" dirty="0" err="1"/>
              <a:t>að</a:t>
            </a:r>
            <a:r>
              <a:rPr lang="en-US" dirty="0"/>
              <a:t> </a:t>
            </a:r>
            <a:r>
              <a:rPr lang="en-US" dirty="0" err="1"/>
              <a:t>Höfn</a:t>
            </a:r>
            <a:r>
              <a:rPr lang="en-US" dirty="0"/>
              <a:t> í </a:t>
            </a:r>
            <a:r>
              <a:rPr lang="en-US" dirty="0" err="1"/>
              <a:t>austur</a:t>
            </a:r>
            <a:r>
              <a:rPr lang="en-US" dirty="0"/>
              <a:t> </a:t>
            </a:r>
            <a:r>
              <a:rPr lang="en-US" dirty="0" err="1"/>
              <a:t>ásamt</a:t>
            </a:r>
            <a:r>
              <a:rPr lang="en-US" dirty="0"/>
              <a:t> Hveragerði og </a:t>
            </a:r>
            <a:r>
              <a:rPr lang="en-US" dirty="0" err="1"/>
              <a:t>uppsveitum</a:t>
            </a:r>
            <a:r>
              <a:rPr lang="en-US" dirty="0"/>
              <a:t> </a:t>
            </a:r>
            <a:r>
              <a:rPr lang="en-US" dirty="0" err="1"/>
              <a:t>Árnessýslu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Í </a:t>
            </a:r>
            <a:r>
              <a:rPr lang="en-US" dirty="0" err="1"/>
              <a:t>félaginu</a:t>
            </a:r>
            <a:r>
              <a:rPr lang="en-US" dirty="0"/>
              <a:t> </a:t>
            </a:r>
            <a:r>
              <a:rPr lang="en-US" dirty="0" err="1"/>
              <a:t>eru</a:t>
            </a:r>
            <a:r>
              <a:rPr lang="en-US" dirty="0"/>
              <a:t> 14 </a:t>
            </a:r>
            <a:r>
              <a:rPr lang="en-US" dirty="0" err="1"/>
              <a:t>sveitarfélög</a:t>
            </a:r>
            <a:r>
              <a:rPr lang="en-US" dirty="0"/>
              <a:t>, </a:t>
            </a:r>
            <a:r>
              <a:rPr lang="en-US" dirty="0" err="1"/>
              <a:t>sjálfseignarstofnun</a:t>
            </a:r>
            <a:r>
              <a:rPr lang="en-US" dirty="0"/>
              <a:t>, </a:t>
            </a:r>
            <a:r>
              <a:rPr lang="en-US" dirty="0" err="1"/>
              <a:t>ríkinu</a:t>
            </a:r>
            <a:r>
              <a:rPr lang="en-US" dirty="0"/>
              <a:t> </a:t>
            </a:r>
            <a:r>
              <a:rPr lang="en-US" dirty="0" err="1"/>
              <a:t>ofl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Það</a:t>
            </a:r>
            <a:r>
              <a:rPr lang="en-US" dirty="0"/>
              <a:t> 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rúmlega</a:t>
            </a:r>
            <a:r>
              <a:rPr lang="en-US" dirty="0"/>
              <a:t> 1400 </a:t>
            </a:r>
            <a:r>
              <a:rPr lang="en-US" dirty="0" err="1"/>
              <a:t>félagar</a:t>
            </a:r>
            <a:r>
              <a:rPr lang="en-US" dirty="0"/>
              <a:t>, </a:t>
            </a:r>
            <a:r>
              <a:rPr lang="en-US" dirty="0" err="1"/>
              <a:t>þar</a:t>
            </a:r>
            <a:r>
              <a:rPr lang="en-US" dirty="0"/>
              <a:t> </a:t>
            </a:r>
            <a:r>
              <a:rPr lang="en-US" dirty="0" err="1"/>
              <a:t>af</a:t>
            </a:r>
            <a:r>
              <a:rPr lang="en-US" dirty="0"/>
              <a:t> 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rúmlega</a:t>
            </a:r>
            <a:r>
              <a:rPr lang="en-US" dirty="0"/>
              <a:t> 80 </a:t>
            </a:r>
            <a:r>
              <a:rPr lang="en-US" dirty="0" err="1"/>
              <a:t>hjá</a:t>
            </a:r>
            <a:r>
              <a:rPr lang="en-US" dirty="0"/>
              <a:t> </a:t>
            </a:r>
            <a:r>
              <a:rPr lang="en-US" dirty="0" err="1"/>
              <a:t>ríkinu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er </a:t>
            </a:r>
            <a:r>
              <a:rPr lang="en-US" dirty="0" err="1"/>
              <a:t>heilbrigðisstofnun</a:t>
            </a:r>
            <a:r>
              <a:rPr lang="en-US" dirty="0"/>
              <a:t> Suðurlands og </a:t>
            </a:r>
            <a:r>
              <a:rPr lang="en-US" dirty="0" err="1"/>
              <a:t>fjölbrautaskóli</a:t>
            </a:r>
            <a:r>
              <a:rPr lang="en-US" dirty="0"/>
              <a:t> Suðurlands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Félagarnir</a:t>
            </a:r>
            <a:r>
              <a:rPr lang="en-US" dirty="0"/>
              <a:t> </a:t>
            </a:r>
            <a:r>
              <a:rPr lang="en-US" dirty="0" err="1"/>
              <a:t>koma</a:t>
            </a:r>
            <a:r>
              <a:rPr lang="en-US" dirty="0"/>
              <a:t> </a:t>
            </a:r>
            <a:r>
              <a:rPr lang="en-US" dirty="0" err="1"/>
              <a:t>frá</a:t>
            </a:r>
            <a:r>
              <a:rPr lang="en-US" dirty="0"/>
              <a:t> 30 </a:t>
            </a:r>
            <a:r>
              <a:rPr lang="en-US" dirty="0" err="1"/>
              <a:t>löndum</a:t>
            </a:r>
            <a:endParaRPr lang="en-US" dirty="0"/>
          </a:p>
        </p:txBody>
      </p:sp>
      <p:pic>
        <p:nvPicPr>
          <p:cNvPr id="4" name="Picture 3" descr="Multicolored smoke gradient">
            <a:extLst>
              <a:ext uri="{FF2B5EF4-FFF2-40B4-BE49-F238E27FC236}">
                <a16:creationId xmlns:a16="http://schemas.microsoft.com/office/drawing/2014/main" id="{A5359740-FF9B-C109-5B6A-C73E35BB06C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748" r="17500" b="-2"/>
          <a:stretch>
            <a:fillRect/>
          </a:stretch>
        </p:blipFill>
        <p:spPr>
          <a:xfrm>
            <a:off x="6374920" y="758514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743309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C5468-BFA2-B4D0-72E2-AE8E90C9D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8D4FA-FC9D-9E67-E46C-9038ADC2C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125"/>
            <a:ext cx="5393361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FOSS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780171-CB72-1493-C536-270AB7303E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1825625"/>
            <a:ext cx="5393361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Það</a:t>
            </a:r>
            <a:r>
              <a:rPr lang="en-US" dirty="0"/>
              <a:t> 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rúmlega</a:t>
            </a:r>
            <a:r>
              <a:rPr lang="en-US" dirty="0"/>
              <a:t> 1400 </a:t>
            </a:r>
            <a:r>
              <a:rPr lang="en-US" dirty="0" err="1"/>
              <a:t>félagar</a:t>
            </a:r>
            <a:r>
              <a:rPr lang="en-US" dirty="0"/>
              <a:t>, </a:t>
            </a:r>
            <a:r>
              <a:rPr lang="en-US" dirty="0" err="1"/>
              <a:t>þar</a:t>
            </a:r>
            <a:r>
              <a:rPr lang="en-US" dirty="0"/>
              <a:t> </a:t>
            </a:r>
            <a:r>
              <a:rPr lang="en-US" dirty="0" err="1"/>
              <a:t>af</a:t>
            </a:r>
            <a:r>
              <a:rPr lang="en-US" dirty="0"/>
              <a:t> 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rúmlega</a:t>
            </a:r>
            <a:r>
              <a:rPr lang="en-US" dirty="0"/>
              <a:t> 80 </a:t>
            </a:r>
            <a:r>
              <a:rPr lang="en-US" dirty="0" err="1"/>
              <a:t>hjá</a:t>
            </a:r>
            <a:r>
              <a:rPr lang="en-US" dirty="0"/>
              <a:t> </a:t>
            </a:r>
            <a:r>
              <a:rPr lang="en-US" dirty="0" err="1"/>
              <a:t>ríkinu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er </a:t>
            </a:r>
            <a:r>
              <a:rPr lang="en-US" dirty="0" err="1"/>
              <a:t>heilbrigðisstofnun</a:t>
            </a:r>
            <a:r>
              <a:rPr lang="en-US" dirty="0"/>
              <a:t> Suðurlands og </a:t>
            </a:r>
            <a:r>
              <a:rPr lang="en-US" dirty="0" err="1"/>
              <a:t>fjölbrautaskóli</a:t>
            </a:r>
            <a:r>
              <a:rPr lang="en-US" dirty="0"/>
              <a:t> Suðurlands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Félagarnir</a:t>
            </a:r>
            <a:r>
              <a:rPr lang="en-US" dirty="0"/>
              <a:t> </a:t>
            </a:r>
            <a:r>
              <a:rPr lang="en-US" dirty="0" err="1"/>
              <a:t>koma</a:t>
            </a:r>
            <a:r>
              <a:rPr lang="en-US" dirty="0"/>
              <a:t> </a:t>
            </a:r>
            <a:r>
              <a:rPr lang="en-US" dirty="0" err="1"/>
              <a:t>frá</a:t>
            </a:r>
            <a:r>
              <a:rPr lang="en-US" dirty="0"/>
              <a:t> 30 </a:t>
            </a:r>
            <a:r>
              <a:rPr lang="en-US" dirty="0" err="1"/>
              <a:t>löndum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Mikil </a:t>
            </a:r>
            <a:r>
              <a:rPr lang="en-US" dirty="0" err="1"/>
              <a:t>samkeppni</a:t>
            </a:r>
            <a:r>
              <a:rPr lang="en-US" dirty="0"/>
              <a:t>  er </a:t>
            </a:r>
            <a:r>
              <a:rPr lang="en-US" dirty="0" err="1"/>
              <a:t>við</a:t>
            </a:r>
            <a:r>
              <a:rPr lang="en-US" dirty="0"/>
              <a:t> </a:t>
            </a:r>
            <a:r>
              <a:rPr lang="en-US" dirty="0" err="1"/>
              <a:t>verkalýðsfélögin</a:t>
            </a:r>
            <a:r>
              <a:rPr lang="en-US" dirty="0"/>
              <a:t> á Suðurlandi um </a:t>
            </a:r>
            <a:r>
              <a:rPr lang="en-US" dirty="0" err="1"/>
              <a:t>félagsfólk</a:t>
            </a:r>
            <a:r>
              <a:rPr lang="en-US" dirty="0"/>
              <a:t> </a:t>
            </a:r>
            <a:r>
              <a:rPr lang="en-US" dirty="0" err="1"/>
              <a:t>þar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það</a:t>
            </a:r>
            <a:r>
              <a:rPr lang="en-US" dirty="0"/>
              <a:t> </a:t>
            </a:r>
            <a:r>
              <a:rPr lang="en-US" dirty="0" err="1"/>
              <a:t>ríkir</a:t>
            </a:r>
            <a:r>
              <a:rPr lang="en-US" dirty="0"/>
              <a:t> </a:t>
            </a:r>
            <a:r>
              <a:rPr lang="en-US" dirty="0" err="1"/>
              <a:t>félagafrelsi</a:t>
            </a:r>
            <a:r>
              <a:rPr lang="en-US" dirty="0"/>
              <a:t> á </a:t>
            </a:r>
            <a:r>
              <a:rPr lang="en-US" dirty="0" err="1"/>
              <a:t>félagssvæðinu</a:t>
            </a:r>
            <a:r>
              <a:rPr lang="en-US" dirty="0"/>
              <a:t>.</a:t>
            </a:r>
          </a:p>
        </p:txBody>
      </p:sp>
      <p:pic>
        <p:nvPicPr>
          <p:cNvPr id="4" name="Picture 3" descr="Multicolored smoke gradient">
            <a:extLst>
              <a:ext uri="{FF2B5EF4-FFF2-40B4-BE49-F238E27FC236}">
                <a16:creationId xmlns:a16="http://schemas.microsoft.com/office/drawing/2014/main" id="{C83EAE21-5BB7-217D-BB04-64A919A0CC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748" r="17500" b="-2"/>
          <a:stretch>
            <a:fillRect/>
          </a:stretch>
        </p:blipFill>
        <p:spPr>
          <a:xfrm>
            <a:off x="6374920" y="758514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87273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21A2C6-D259-9C4F-CD3D-793728AC7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EAB13-EF7E-E6A7-5A58-01BD7DCAE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125"/>
            <a:ext cx="5393361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FOSS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57066F-16EC-1FB2-6C4B-35CF46E403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1825625"/>
            <a:ext cx="5393361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Það</a:t>
            </a:r>
            <a:r>
              <a:rPr lang="en-US" dirty="0"/>
              <a:t> er </a:t>
            </a:r>
            <a:r>
              <a:rPr lang="en-US" dirty="0" err="1"/>
              <a:t>sjö</a:t>
            </a:r>
            <a:r>
              <a:rPr lang="en-US" dirty="0"/>
              <a:t> manna </a:t>
            </a:r>
            <a:r>
              <a:rPr lang="en-US" dirty="0" err="1"/>
              <a:t>stjórn</a:t>
            </a:r>
            <a:r>
              <a:rPr lang="en-US" dirty="0"/>
              <a:t> og </a:t>
            </a:r>
            <a:r>
              <a:rPr lang="en-US" dirty="0" err="1"/>
              <a:t>eru</a:t>
            </a:r>
            <a:r>
              <a:rPr lang="en-US" dirty="0"/>
              <a:t> </a:t>
            </a:r>
            <a:r>
              <a:rPr lang="en-US" dirty="0" err="1"/>
              <a:t>allir</a:t>
            </a:r>
            <a:r>
              <a:rPr lang="en-US" dirty="0"/>
              <a:t> </a:t>
            </a:r>
            <a:r>
              <a:rPr lang="en-US" dirty="0" err="1"/>
              <a:t>stjórnarmenn</a:t>
            </a:r>
            <a:r>
              <a:rPr lang="en-US" dirty="0"/>
              <a:t> </a:t>
            </a:r>
            <a:r>
              <a:rPr lang="en-US" dirty="0" err="1"/>
              <a:t>aðalmenn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Orlofsnefnd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Fræðslunefnd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Tveir</a:t>
            </a:r>
            <a:r>
              <a:rPr lang="en-US" dirty="0"/>
              <a:t> </a:t>
            </a:r>
            <a:r>
              <a:rPr lang="en-US" dirty="0" err="1"/>
              <a:t>starfsmenn</a:t>
            </a: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4" name="Picture 3" descr="Multicolored smoke gradient">
            <a:extLst>
              <a:ext uri="{FF2B5EF4-FFF2-40B4-BE49-F238E27FC236}">
                <a16:creationId xmlns:a16="http://schemas.microsoft.com/office/drawing/2014/main" id="{0615955D-F2AC-4FC8-27F0-7E2E84BDCE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748" r="17500" b="-2"/>
          <a:stretch>
            <a:fillRect/>
          </a:stretch>
        </p:blipFill>
        <p:spPr>
          <a:xfrm>
            <a:off x="6374920" y="758514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06209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792E77-CA40-8B31-C58B-3F307D9C2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28E9B-8AFF-508F-5E52-B261A6EA2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125"/>
            <a:ext cx="5393361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FOSS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E230E0-840A-832C-C16F-DD0F5B1D7B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1825625"/>
            <a:ext cx="5393361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Það</a:t>
            </a:r>
            <a:r>
              <a:rPr lang="en-US" dirty="0"/>
              <a:t> </a:t>
            </a:r>
            <a:r>
              <a:rPr lang="en-US" dirty="0" err="1"/>
              <a:t>eru</a:t>
            </a:r>
            <a:r>
              <a:rPr lang="en-US" dirty="0"/>
              <a:t> 48 </a:t>
            </a:r>
            <a:r>
              <a:rPr lang="en-US" dirty="0" err="1"/>
              <a:t>trúnaðarmenn</a:t>
            </a:r>
            <a:r>
              <a:rPr lang="en-US" dirty="0"/>
              <a:t> </a:t>
            </a:r>
            <a:r>
              <a:rPr lang="en-US" dirty="0" err="1"/>
              <a:t>hjá</a:t>
            </a:r>
            <a:r>
              <a:rPr lang="en-US" dirty="0"/>
              <a:t> </a:t>
            </a:r>
            <a:r>
              <a:rPr lang="en-US" dirty="0" err="1"/>
              <a:t>félaginu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Kosnir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tveggja</a:t>
            </a:r>
            <a:r>
              <a:rPr lang="en-US" dirty="0"/>
              <a:t> </a:t>
            </a:r>
            <a:r>
              <a:rPr lang="en-US" dirty="0" err="1"/>
              <a:t>ára</a:t>
            </a:r>
            <a:r>
              <a:rPr lang="en-US" dirty="0"/>
              <a:t> í </a:t>
            </a:r>
            <a:r>
              <a:rPr lang="en-US" dirty="0" err="1"/>
              <a:t>senn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/>
              <a:t>Hafa</a:t>
            </a:r>
            <a:r>
              <a:rPr lang="en-US" dirty="0"/>
              <a:t> </a:t>
            </a:r>
            <a:r>
              <a:rPr lang="en-US" dirty="0" err="1"/>
              <a:t>verið</a:t>
            </a:r>
            <a:r>
              <a:rPr lang="en-US" dirty="0"/>
              <a:t> 6 </a:t>
            </a:r>
            <a:r>
              <a:rPr lang="en-US" dirty="0" err="1"/>
              <a:t>trúnaðarmannafundir</a:t>
            </a:r>
            <a:r>
              <a:rPr lang="en-US" dirty="0"/>
              <a:t> á </a:t>
            </a:r>
            <a:r>
              <a:rPr lang="en-US" dirty="0" err="1"/>
              <a:t>ári</a:t>
            </a: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4" name="Picture 3" descr="Multicolored smoke gradient">
            <a:extLst>
              <a:ext uri="{FF2B5EF4-FFF2-40B4-BE49-F238E27FC236}">
                <a16:creationId xmlns:a16="http://schemas.microsoft.com/office/drawing/2014/main" id="{9919F4DE-6E23-2BAF-81AD-FC3CFC5CE2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748" r="17500" b="-2"/>
          <a:stretch>
            <a:fillRect/>
          </a:stretch>
        </p:blipFill>
        <p:spPr>
          <a:xfrm>
            <a:off x="6374920" y="758514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84288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FOSS </vt:lpstr>
      <vt:lpstr>FOSS </vt:lpstr>
      <vt:lpstr>FOSS </vt:lpstr>
      <vt:lpstr>FOSS </vt:lpstr>
      <vt:lpstr>FOSS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Guðný Guðmundsdóttir</dc:creator>
  <cp:lastModifiedBy>Anna Guðný Guðmundsdóttir</cp:lastModifiedBy>
  <cp:revision>1</cp:revision>
  <dcterms:created xsi:type="dcterms:W3CDTF">2025-11-20T11:28:18Z</dcterms:created>
  <dcterms:modified xsi:type="dcterms:W3CDTF">2025-11-20T11:29:38Z</dcterms:modified>
</cp:coreProperties>
</file>