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97" r:id="rId3"/>
    <p:sldId id="401" r:id="rId4"/>
    <p:sldId id="363" r:id="rId5"/>
    <p:sldId id="362" r:id="rId6"/>
    <p:sldId id="364" r:id="rId7"/>
    <p:sldId id="366" r:id="rId8"/>
    <p:sldId id="365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67" r:id="rId17"/>
    <p:sldId id="390" r:id="rId18"/>
    <p:sldId id="389" r:id="rId19"/>
    <p:sldId id="388" r:id="rId20"/>
    <p:sldId id="396" r:id="rId21"/>
    <p:sldId id="397" r:id="rId22"/>
    <p:sldId id="387" r:id="rId23"/>
    <p:sldId id="395" r:id="rId24"/>
    <p:sldId id="386" r:id="rId25"/>
    <p:sldId id="385" r:id="rId26"/>
    <p:sldId id="384" r:id="rId27"/>
    <p:sldId id="383" r:id="rId28"/>
    <p:sldId id="382" r:id="rId29"/>
    <p:sldId id="381" r:id="rId30"/>
    <p:sldId id="380" r:id="rId31"/>
    <p:sldId id="398" r:id="rId32"/>
    <p:sldId id="379" r:id="rId33"/>
    <p:sldId id="399" r:id="rId34"/>
    <p:sldId id="378" r:id="rId35"/>
    <p:sldId id="377" r:id="rId36"/>
    <p:sldId id="376" r:id="rId37"/>
    <p:sldId id="375" r:id="rId38"/>
    <p:sldId id="391" r:id="rId39"/>
    <p:sldId id="400" r:id="rId40"/>
    <p:sldId id="392" r:id="rId41"/>
    <p:sldId id="393" r:id="rId42"/>
    <p:sldId id="394" r:id="rId4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75DE2-B817-45D3-A15F-AF540E54876F}" v="104" dt="2024-04-09T13:59:43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2"/>
    <p:restoredTop sz="96327"/>
  </p:normalViewPr>
  <p:slideViewPr>
    <p:cSldViewPr snapToGrid="0">
      <p:cViewPr varScale="1">
        <p:scale>
          <a:sx n="109" d="100"/>
          <a:sy n="109" d="100"/>
        </p:scale>
        <p:origin x="126" y="78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ísabet Ögn Jóhannsdóttir" userId="76b491c8-62b8-49b9-984c-c4563091983d" providerId="ADAL" clId="{31F146C9-C3D5-4027-A405-FAF95414A314}"/>
    <pc:docChg chg="modSld">
      <pc:chgData name="Elísabet Ögn Jóhannsdóttir" userId="76b491c8-62b8-49b9-984c-c4563091983d" providerId="ADAL" clId="{31F146C9-C3D5-4027-A405-FAF95414A314}" dt="2024-02-16T11:58:15.069" v="0" actId="27918"/>
      <pc:docMkLst>
        <pc:docMk/>
      </pc:docMkLst>
      <pc:sldChg chg="mod">
        <pc:chgData name="Elísabet Ögn Jóhannsdóttir" userId="76b491c8-62b8-49b9-984c-c4563091983d" providerId="ADAL" clId="{31F146C9-C3D5-4027-A405-FAF95414A314}" dt="2024-02-16T11:58:15.069" v="0" actId="27918"/>
        <pc:sldMkLst>
          <pc:docMk/>
          <pc:sldMk cId="1070596389" sldId="345"/>
        </pc:sldMkLst>
      </pc:sldChg>
    </pc:docChg>
  </pc:docChgLst>
  <pc:docChgLst>
    <pc:chgData name="Elísabet Ögn Jóhannsdóttir" userId="76b491c8-62b8-49b9-984c-c4563091983d" providerId="ADAL" clId="{D49185FB-49FE-4156-89BD-7558912CA000}"/>
    <pc:docChg chg="modSld">
      <pc:chgData name="Elísabet Ögn Jóhannsdóttir" userId="76b491c8-62b8-49b9-984c-c4563091983d" providerId="ADAL" clId="{D49185FB-49FE-4156-89BD-7558912CA000}" dt="2024-03-21T10:45:16.470" v="0" actId="1076"/>
      <pc:docMkLst>
        <pc:docMk/>
      </pc:docMkLst>
      <pc:sldChg chg="modSp mod">
        <pc:chgData name="Elísabet Ögn Jóhannsdóttir" userId="76b491c8-62b8-49b9-984c-c4563091983d" providerId="ADAL" clId="{D49185FB-49FE-4156-89BD-7558912CA000}" dt="2024-03-21T10:45:16.470" v="0" actId="1076"/>
        <pc:sldMkLst>
          <pc:docMk/>
          <pc:sldMk cId="3435097260" sldId="276"/>
        </pc:sldMkLst>
        <pc:picChg chg="mod">
          <ac:chgData name="Elísabet Ögn Jóhannsdóttir" userId="76b491c8-62b8-49b9-984c-c4563091983d" providerId="ADAL" clId="{D49185FB-49FE-4156-89BD-7558912CA000}" dt="2024-03-21T10:45:16.470" v="0" actId="1076"/>
          <ac:picMkLst>
            <pc:docMk/>
            <pc:sldMk cId="3435097260" sldId="276"/>
            <ac:picMk id="7" creationId="{5177FB5F-FF21-EFA7-A47F-77675113ABE2}"/>
          </ac:picMkLst>
        </pc:picChg>
      </pc:sldChg>
    </pc:docChg>
  </pc:docChgLst>
  <pc:docChgLst>
    <pc:chgData name="Elísabet Ögn Jóhannsdóttir" userId="76b491c8-62b8-49b9-984c-c4563091983d" providerId="ADAL" clId="{14E75DE2-B817-45D3-A15F-AF540E54876F}"/>
    <pc:docChg chg="undo redo custSel addSld delSld modSld sldOrd">
      <pc:chgData name="Elísabet Ögn Jóhannsdóttir" userId="76b491c8-62b8-49b9-984c-c4563091983d" providerId="ADAL" clId="{14E75DE2-B817-45D3-A15F-AF540E54876F}" dt="2024-04-09T14:19:33.085" v="9452" actId="1076"/>
      <pc:docMkLst>
        <pc:docMk/>
      </pc:docMkLst>
      <pc:sldChg chg="addSp delSp modSp mod">
        <pc:chgData name="Elísabet Ögn Jóhannsdóttir" userId="76b491c8-62b8-49b9-984c-c4563091983d" providerId="ADAL" clId="{14E75DE2-B817-45D3-A15F-AF540E54876F}" dt="2024-04-05T11:05:05.455" v="965" actId="1076"/>
        <pc:sldMkLst>
          <pc:docMk/>
          <pc:sldMk cId="3435097260" sldId="276"/>
        </pc:sldMkLst>
        <pc:spChg chg="mod">
          <ac:chgData name="Elísabet Ögn Jóhannsdóttir" userId="76b491c8-62b8-49b9-984c-c4563091983d" providerId="ADAL" clId="{14E75DE2-B817-45D3-A15F-AF540E54876F}" dt="2024-04-05T10:36:22.020" v="141" actId="20577"/>
          <ac:spMkLst>
            <pc:docMk/>
            <pc:sldMk cId="3435097260" sldId="276"/>
            <ac:spMk id="2" creationId="{5FCF03C1-F933-EE79-5AD1-140B314F3A97}"/>
          </ac:spMkLst>
        </pc:spChg>
        <pc:picChg chg="add mod">
          <ac:chgData name="Elísabet Ögn Jóhannsdóttir" userId="76b491c8-62b8-49b9-984c-c4563091983d" providerId="ADAL" clId="{14E75DE2-B817-45D3-A15F-AF540E54876F}" dt="2024-04-05T11:05:05.455" v="965" actId="1076"/>
          <ac:picMkLst>
            <pc:docMk/>
            <pc:sldMk cId="3435097260" sldId="276"/>
            <ac:picMk id="3" creationId="{A3064492-3CA1-32E3-8703-202BE157E520}"/>
          </ac:picMkLst>
        </pc:picChg>
        <pc:picChg chg="del">
          <ac:chgData name="Elísabet Ögn Jóhannsdóttir" userId="76b491c8-62b8-49b9-984c-c4563091983d" providerId="ADAL" clId="{14E75DE2-B817-45D3-A15F-AF540E54876F}" dt="2024-04-05T11:05:00.917" v="963" actId="478"/>
          <ac:picMkLst>
            <pc:docMk/>
            <pc:sldMk cId="3435097260" sldId="276"/>
            <ac:picMk id="4" creationId="{2F8DD609-9343-DAB4-AE83-A63AE8875B47}"/>
          </ac:picMkLst>
        </pc:picChg>
        <pc:picChg chg="mod">
          <ac:chgData name="Elísabet Ögn Jóhannsdóttir" userId="76b491c8-62b8-49b9-984c-c4563091983d" providerId="ADAL" clId="{14E75DE2-B817-45D3-A15F-AF540E54876F}" dt="2024-04-05T10:37:18.299" v="145" actId="1076"/>
          <ac:picMkLst>
            <pc:docMk/>
            <pc:sldMk cId="3435097260" sldId="276"/>
            <ac:picMk id="6" creationId="{83092B3B-D399-870F-1350-0C8983A5C7C2}"/>
          </ac:picMkLst>
        </pc:picChg>
        <pc:picChg chg="mod">
          <ac:chgData name="Elísabet Ögn Jóhannsdóttir" userId="76b491c8-62b8-49b9-984c-c4563091983d" providerId="ADAL" clId="{14E75DE2-B817-45D3-A15F-AF540E54876F}" dt="2024-04-05T10:37:06.489" v="143" actId="1076"/>
          <ac:picMkLst>
            <pc:docMk/>
            <pc:sldMk cId="3435097260" sldId="276"/>
            <ac:picMk id="7" creationId="{5177FB5F-FF21-EFA7-A47F-77675113ABE2}"/>
          </ac:picMkLst>
        </pc:picChg>
      </pc:sldChg>
      <pc:sldChg chg="del">
        <pc:chgData name="Elísabet Ögn Jóhannsdóttir" userId="76b491c8-62b8-49b9-984c-c4563091983d" providerId="ADAL" clId="{14E75DE2-B817-45D3-A15F-AF540E54876F}" dt="2024-04-05T11:32:49.645" v="1467" actId="47"/>
        <pc:sldMkLst>
          <pc:docMk/>
          <pc:sldMk cId="1506810073" sldId="296"/>
        </pc:sldMkLst>
      </pc:sldChg>
      <pc:sldChg chg="addSp delSp modSp mod">
        <pc:chgData name="Elísabet Ögn Jóhannsdóttir" userId="76b491c8-62b8-49b9-984c-c4563091983d" providerId="ADAL" clId="{14E75DE2-B817-45D3-A15F-AF540E54876F}" dt="2024-04-09T13:28:08.818" v="9171" actId="20577"/>
        <pc:sldMkLst>
          <pc:docMk/>
          <pc:sldMk cId="527664044" sldId="297"/>
        </pc:sldMkLst>
        <pc:spChg chg="mod">
          <ac:chgData name="Elísabet Ögn Jóhannsdóttir" userId="76b491c8-62b8-49b9-984c-c4563091983d" providerId="ADAL" clId="{14E75DE2-B817-45D3-A15F-AF540E54876F}" dt="2024-04-09T11:32:38.196" v="8670" actId="1076"/>
          <ac:spMkLst>
            <pc:docMk/>
            <pc:sldMk cId="527664044" sldId="297"/>
            <ac:spMk id="5" creationId="{6F3525E8-18B7-DBC8-2B7E-C6FB68D7D344}"/>
          </ac:spMkLst>
        </pc:spChg>
        <pc:spChg chg="add mod">
          <ac:chgData name="Elísabet Ögn Jóhannsdóttir" userId="76b491c8-62b8-49b9-984c-c4563091983d" providerId="ADAL" clId="{14E75DE2-B817-45D3-A15F-AF540E54876F}" dt="2024-04-09T13:28:08.818" v="9171" actId="20577"/>
          <ac:spMkLst>
            <pc:docMk/>
            <pc:sldMk cId="527664044" sldId="297"/>
            <ac:spMk id="9" creationId="{17EE2175-D0E9-EA98-3586-1F3ED24559C6}"/>
          </ac:spMkLst>
        </pc:spChg>
        <pc:spChg chg="add del mod">
          <ac:chgData name="Elísabet Ögn Jóhannsdóttir" userId="76b491c8-62b8-49b9-984c-c4563091983d" providerId="ADAL" clId="{14E75DE2-B817-45D3-A15F-AF540E54876F}" dt="2024-04-05T10:50:17.776" v="167"/>
          <ac:spMkLst>
            <pc:docMk/>
            <pc:sldMk cId="527664044" sldId="297"/>
            <ac:spMk id="9" creationId="{5A61D818-3742-2A6C-4509-87155255179D}"/>
          </ac:spMkLst>
        </pc:spChg>
        <pc:spChg chg="del mod">
          <ac:chgData name="Elísabet Ögn Jóhannsdóttir" userId="76b491c8-62b8-49b9-984c-c4563091983d" providerId="ADAL" clId="{14E75DE2-B817-45D3-A15F-AF540E54876F}" dt="2024-04-05T10:41:46.301" v="158" actId="478"/>
          <ac:spMkLst>
            <pc:docMk/>
            <pc:sldMk cId="527664044" sldId="297"/>
            <ac:spMk id="12" creationId="{3A7BA48C-7447-4608-00EB-A6DF5E7965F2}"/>
          </ac:spMkLst>
        </pc:spChg>
        <pc:picChg chg="add del mod">
          <ac:chgData name="Elísabet Ögn Jóhannsdóttir" userId="76b491c8-62b8-49b9-984c-c4563091983d" providerId="ADAL" clId="{14E75DE2-B817-45D3-A15F-AF540E54876F}" dt="2024-04-09T11:29:55.412" v="8568" actId="478"/>
          <ac:picMkLst>
            <pc:docMk/>
            <pc:sldMk cId="527664044" sldId="297"/>
            <ac:picMk id="2" creationId="{47080277-B604-3107-5B8E-AE98927DFEFD}"/>
          </ac:picMkLst>
        </pc:picChg>
        <pc:picChg chg="add del mod">
          <ac:chgData name="Elísabet Ögn Jóhannsdóttir" userId="76b491c8-62b8-49b9-984c-c4563091983d" providerId="ADAL" clId="{14E75DE2-B817-45D3-A15F-AF540E54876F}" dt="2024-04-05T10:51:30.030" v="169" actId="478"/>
          <ac:picMkLst>
            <pc:docMk/>
            <pc:sldMk cId="527664044" sldId="297"/>
            <ac:picMk id="8" creationId="{051A1963-6D10-E92A-C08D-3D97FC657AE3}"/>
          </ac:picMkLst>
        </pc:picChg>
        <pc:picChg chg="del">
          <ac:chgData name="Elísabet Ögn Jóhannsdóttir" userId="76b491c8-62b8-49b9-984c-c4563091983d" providerId="ADAL" clId="{14E75DE2-B817-45D3-A15F-AF540E54876F}" dt="2024-04-05T11:04:49.481" v="958" actId="478"/>
          <ac:picMkLst>
            <pc:docMk/>
            <pc:sldMk cId="527664044" sldId="297"/>
            <ac:picMk id="10" creationId="{31240A69-5090-BCEC-06B0-08FE36071F6E}"/>
          </ac:picMkLst>
        </pc:picChg>
        <pc:picChg chg="add mod">
          <ac:chgData name="Elísabet Ögn Jóhannsdóttir" userId="76b491c8-62b8-49b9-984c-c4563091983d" providerId="ADAL" clId="{14E75DE2-B817-45D3-A15F-AF540E54876F}" dt="2024-04-05T11:04:54.881" v="962" actId="1076"/>
          <ac:picMkLst>
            <pc:docMk/>
            <pc:sldMk cId="527664044" sldId="297"/>
            <ac:picMk id="11" creationId="{51050FC6-41FA-B4ED-8F81-44D975431FF7}"/>
          </ac:picMkLst>
        </pc:picChg>
      </pc:sldChg>
      <pc:sldChg chg="del">
        <pc:chgData name="Elísabet Ögn Jóhannsdóttir" userId="76b491c8-62b8-49b9-984c-c4563091983d" providerId="ADAL" clId="{14E75DE2-B817-45D3-A15F-AF540E54876F}" dt="2024-04-05T12:54:44.881" v="2237" actId="47"/>
        <pc:sldMkLst>
          <pc:docMk/>
          <pc:sldMk cId="3354086427" sldId="305"/>
        </pc:sldMkLst>
      </pc:sldChg>
      <pc:sldChg chg="del">
        <pc:chgData name="Elísabet Ögn Jóhannsdóttir" userId="76b491c8-62b8-49b9-984c-c4563091983d" providerId="ADAL" clId="{14E75DE2-B817-45D3-A15F-AF540E54876F}" dt="2024-04-05T12:55:07.280" v="2239" actId="47"/>
        <pc:sldMkLst>
          <pc:docMk/>
          <pc:sldMk cId="1994004540" sldId="307"/>
        </pc:sldMkLst>
      </pc:sldChg>
      <pc:sldChg chg="del">
        <pc:chgData name="Elísabet Ögn Jóhannsdóttir" userId="76b491c8-62b8-49b9-984c-c4563091983d" providerId="ADAL" clId="{14E75DE2-B817-45D3-A15F-AF540E54876F}" dt="2024-04-05T12:58:12.745" v="2270" actId="47"/>
        <pc:sldMkLst>
          <pc:docMk/>
          <pc:sldMk cId="1720070371" sldId="324"/>
        </pc:sldMkLst>
      </pc:sldChg>
      <pc:sldChg chg="del">
        <pc:chgData name="Elísabet Ögn Jóhannsdóttir" userId="76b491c8-62b8-49b9-984c-c4563091983d" providerId="ADAL" clId="{14E75DE2-B817-45D3-A15F-AF540E54876F}" dt="2024-04-05T11:32:19.480" v="1450" actId="47"/>
        <pc:sldMkLst>
          <pc:docMk/>
          <pc:sldMk cId="491131618" sldId="329"/>
        </pc:sldMkLst>
      </pc:sldChg>
      <pc:sldChg chg="del">
        <pc:chgData name="Elísabet Ögn Jóhannsdóttir" userId="76b491c8-62b8-49b9-984c-c4563091983d" providerId="ADAL" clId="{14E75DE2-B817-45D3-A15F-AF540E54876F}" dt="2024-04-05T11:32:39.493" v="1464" actId="47"/>
        <pc:sldMkLst>
          <pc:docMk/>
          <pc:sldMk cId="3974291256" sldId="330"/>
        </pc:sldMkLst>
      </pc:sldChg>
      <pc:sldChg chg="del">
        <pc:chgData name="Elísabet Ögn Jóhannsdóttir" userId="76b491c8-62b8-49b9-984c-c4563091983d" providerId="ADAL" clId="{14E75DE2-B817-45D3-A15F-AF540E54876F}" dt="2024-04-05T11:32:38.549" v="1463" actId="47"/>
        <pc:sldMkLst>
          <pc:docMk/>
          <pc:sldMk cId="2193771316" sldId="331"/>
        </pc:sldMkLst>
      </pc:sldChg>
      <pc:sldChg chg="del">
        <pc:chgData name="Elísabet Ögn Jóhannsdóttir" userId="76b491c8-62b8-49b9-984c-c4563091983d" providerId="ADAL" clId="{14E75DE2-B817-45D3-A15F-AF540E54876F}" dt="2024-04-05T11:32:37.777" v="1462" actId="47"/>
        <pc:sldMkLst>
          <pc:docMk/>
          <pc:sldMk cId="2242379966" sldId="332"/>
        </pc:sldMkLst>
      </pc:sldChg>
      <pc:sldChg chg="del">
        <pc:chgData name="Elísabet Ögn Jóhannsdóttir" userId="76b491c8-62b8-49b9-984c-c4563091983d" providerId="ADAL" clId="{14E75DE2-B817-45D3-A15F-AF540E54876F}" dt="2024-04-05T11:32:37.037" v="1461" actId="47"/>
        <pc:sldMkLst>
          <pc:docMk/>
          <pc:sldMk cId="1532710959" sldId="333"/>
        </pc:sldMkLst>
      </pc:sldChg>
      <pc:sldChg chg="del">
        <pc:chgData name="Elísabet Ögn Jóhannsdóttir" userId="76b491c8-62b8-49b9-984c-c4563091983d" providerId="ADAL" clId="{14E75DE2-B817-45D3-A15F-AF540E54876F}" dt="2024-04-05T11:32:36.236" v="1460" actId="47"/>
        <pc:sldMkLst>
          <pc:docMk/>
          <pc:sldMk cId="4027314642" sldId="334"/>
        </pc:sldMkLst>
      </pc:sldChg>
      <pc:sldChg chg="del">
        <pc:chgData name="Elísabet Ögn Jóhannsdóttir" userId="76b491c8-62b8-49b9-984c-c4563091983d" providerId="ADAL" clId="{14E75DE2-B817-45D3-A15F-AF540E54876F}" dt="2024-04-05T11:32:35.479" v="1459" actId="47"/>
        <pc:sldMkLst>
          <pc:docMk/>
          <pc:sldMk cId="210354246" sldId="335"/>
        </pc:sldMkLst>
      </pc:sldChg>
      <pc:sldChg chg="del">
        <pc:chgData name="Elísabet Ögn Jóhannsdóttir" userId="76b491c8-62b8-49b9-984c-c4563091983d" providerId="ADAL" clId="{14E75DE2-B817-45D3-A15F-AF540E54876F}" dt="2024-04-05T11:32:34.585" v="1458" actId="47"/>
        <pc:sldMkLst>
          <pc:docMk/>
          <pc:sldMk cId="2935414361" sldId="336"/>
        </pc:sldMkLst>
      </pc:sldChg>
      <pc:sldChg chg="del">
        <pc:chgData name="Elísabet Ögn Jóhannsdóttir" userId="76b491c8-62b8-49b9-984c-c4563091983d" providerId="ADAL" clId="{14E75DE2-B817-45D3-A15F-AF540E54876F}" dt="2024-04-05T11:32:33.829" v="1457" actId="47"/>
        <pc:sldMkLst>
          <pc:docMk/>
          <pc:sldMk cId="1514114273" sldId="337"/>
        </pc:sldMkLst>
      </pc:sldChg>
      <pc:sldChg chg="del">
        <pc:chgData name="Elísabet Ögn Jóhannsdóttir" userId="76b491c8-62b8-49b9-984c-c4563091983d" providerId="ADAL" clId="{14E75DE2-B817-45D3-A15F-AF540E54876F}" dt="2024-04-05T11:32:32.963" v="1456" actId="47"/>
        <pc:sldMkLst>
          <pc:docMk/>
          <pc:sldMk cId="717223002" sldId="338"/>
        </pc:sldMkLst>
      </pc:sldChg>
      <pc:sldChg chg="del">
        <pc:chgData name="Elísabet Ögn Jóhannsdóttir" userId="76b491c8-62b8-49b9-984c-c4563091983d" providerId="ADAL" clId="{14E75DE2-B817-45D3-A15F-AF540E54876F}" dt="2024-04-05T11:32:32.129" v="1455" actId="47"/>
        <pc:sldMkLst>
          <pc:docMk/>
          <pc:sldMk cId="3278126203" sldId="339"/>
        </pc:sldMkLst>
      </pc:sldChg>
      <pc:sldChg chg="del">
        <pc:chgData name="Elísabet Ögn Jóhannsdóttir" userId="76b491c8-62b8-49b9-984c-c4563091983d" providerId="ADAL" clId="{14E75DE2-B817-45D3-A15F-AF540E54876F}" dt="2024-04-05T11:32:41.755" v="1465" actId="47"/>
        <pc:sldMkLst>
          <pc:docMk/>
          <pc:sldMk cId="1865692280" sldId="340"/>
        </pc:sldMkLst>
      </pc:sldChg>
      <pc:sldChg chg="del">
        <pc:chgData name="Elísabet Ögn Jóhannsdóttir" userId="76b491c8-62b8-49b9-984c-c4563091983d" providerId="ADAL" clId="{14E75DE2-B817-45D3-A15F-AF540E54876F}" dt="2024-04-05T11:32:26.491" v="1451" actId="47"/>
        <pc:sldMkLst>
          <pc:docMk/>
          <pc:sldMk cId="3290421285" sldId="341"/>
        </pc:sldMkLst>
      </pc:sldChg>
      <pc:sldChg chg="del">
        <pc:chgData name="Elísabet Ögn Jóhannsdóttir" userId="76b491c8-62b8-49b9-984c-c4563091983d" providerId="ADAL" clId="{14E75DE2-B817-45D3-A15F-AF540E54876F}" dt="2024-04-05T11:32:27.717" v="1452" actId="47"/>
        <pc:sldMkLst>
          <pc:docMk/>
          <pc:sldMk cId="4147802410" sldId="342"/>
        </pc:sldMkLst>
      </pc:sldChg>
      <pc:sldChg chg="del">
        <pc:chgData name="Elísabet Ögn Jóhannsdóttir" userId="76b491c8-62b8-49b9-984c-c4563091983d" providerId="ADAL" clId="{14E75DE2-B817-45D3-A15F-AF540E54876F}" dt="2024-04-05T11:32:29.925" v="1454" actId="47"/>
        <pc:sldMkLst>
          <pc:docMk/>
          <pc:sldMk cId="4096984304" sldId="343"/>
        </pc:sldMkLst>
      </pc:sldChg>
      <pc:sldChg chg="del">
        <pc:chgData name="Elísabet Ögn Jóhannsdóttir" userId="76b491c8-62b8-49b9-984c-c4563091983d" providerId="ADAL" clId="{14E75DE2-B817-45D3-A15F-AF540E54876F}" dt="2024-04-05T11:32:28.805" v="1453" actId="47"/>
        <pc:sldMkLst>
          <pc:docMk/>
          <pc:sldMk cId="399741733" sldId="344"/>
        </pc:sldMkLst>
      </pc:sldChg>
      <pc:sldChg chg="delSp del mod">
        <pc:chgData name="Elísabet Ögn Jóhannsdóttir" userId="76b491c8-62b8-49b9-984c-c4563091983d" providerId="ADAL" clId="{14E75DE2-B817-45D3-A15F-AF540E54876F}" dt="2024-04-05T12:59:20.115" v="2277" actId="47"/>
        <pc:sldMkLst>
          <pc:docMk/>
          <pc:sldMk cId="1070596389" sldId="345"/>
        </pc:sldMkLst>
        <pc:spChg chg="del">
          <ac:chgData name="Elísabet Ögn Jóhannsdóttir" userId="76b491c8-62b8-49b9-984c-c4563091983d" providerId="ADAL" clId="{14E75DE2-B817-45D3-A15F-AF540E54876F}" dt="2024-04-05T12:58:20.099" v="2271" actId="478"/>
          <ac:spMkLst>
            <pc:docMk/>
            <pc:sldMk cId="1070596389" sldId="345"/>
            <ac:spMk id="8" creationId="{F2D4CAA7-4ECC-40D2-EA55-1FC4A4C0D98C}"/>
          </ac:spMkLst>
        </pc:spChg>
        <pc:picChg chg="del">
          <ac:chgData name="Elísabet Ögn Jóhannsdóttir" userId="76b491c8-62b8-49b9-984c-c4563091983d" providerId="ADAL" clId="{14E75DE2-B817-45D3-A15F-AF540E54876F}" dt="2024-04-05T12:58:22.404" v="2272" actId="478"/>
          <ac:picMkLst>
            <pc:docMk/>
            <pc:sldMk cId="1070596389" sldId="345"/>
            <ac:picMk id="4" creationId="{7F1E783F-D54F-BEE9-E38C-31CF93416A51}"/>
          </ac:picMkLst>
        </pc:picChg>
      </pc:sldChg>
      <pc:sldChg chg="del">
        <pc:chgData name="Elísabet Ögn Jóhannsdóttir" userId="76b491c8-62b8-49b9-984c-c4563091983d" providerId="ADAL" clId="{14E75DE2-B817-45D3-A15F-AF540E54876F}" dt="2024-04-05T13:02:14.871" v="2300" actId="47"/>
        <pc:sldMkLst>
          <pc:docMk/>
          <pc:sldMk cId="1888210439" sldId="346"/>
        </pc:sldMkLst>
      </pc:sldChg>
      <pc:sldChg chg="del">
        <pc:chgData name="Elísabet Ögn Jóhannsdóttir" userId="76b491c8-62b8-49b9-984c-c4563091983d" providerId="ADAL" clId="{14E75DE2-B817-45D3-A15F-AF540E54876F}" dt="2024-04-05T13:03:10.329" v="2308" actId="47"/>
        <pc:sldMkLst>
          <pc:docMk/>
          <pc:sldMk cId="4257837835" sldId="347"/>
        </pc:sldMkLst>
      </pc:sldChg>
      <pc:sldChg chg="del">
        <pc:chgData name="Elísabet Ögn Jóhannsdóttir" userId="76b491c8-62b8-49b9-984c-c4563091983d" providerId="ADAL" clId="{14E75DE2-B817-45D3-A15F-AF540E54876F}" dt="2024-04-05T13:04:51.005" v="2324" actId="47"/>
        <pc:sldMkLst>
          <pc:docMk/>
          <pc:sldMk cId="3069579172" sldId="348"/>
        </pc:sldMkLst>
      </pc:sldChg>
      <pc:sldChg chg="del">
        <pc:chgData name="Elísabet Ögn Jóhannsdóttir" userId="76b491c8-62b8-49b9-984c-c4563091983d" providerId="ADAL" clId="{14E75DE2-B817-45D3-A15F-AF540E54876F}" dt="2024-04-05T13:05:45.001" v="2332" actId="47"/>
        <pc:sldMkLst>
          <pc:docMk/>
          <pc:sldMk cId="917644325" sldId="349"/>
        </pc:sldMkLst>
      </pc:sldChg>
      <pc:sldChg chg="del">
        <pc:chgData name="Elísabet Ögn Jóhannsdóttir" userId="76b491c8-62b8-49b9-984c-c4563091983d" providerId="ADAL" clId="{14E75DE2-B817-45D3-A15F-AF540E54876F}" dt="2024-04-05T13:06:21.863" v="2337" actId="47"/>
        <pc:sldMkLst>
          <pc:docMk/>
          <pc:sldMk cId="3251702740" sldId="350"/>
        </pc:sldMkLst>
      </pc:sldChg>
      <pc:sldChg chg="del">
        <pc:chgData name="Elísabet Ögn Jóhannsdóttir" userId="76b491c8-62b8-49b9-984c-c4563091983d" providerId="ADAL" clId="{14E75DE2-B817-45D3-A15F-AF540E54876F}" dt="2024-04-05T13:06:56.377" v="2343" actId="47"/>
        <pc:sldMkLst>
          <pc:docMk/>
          <pc:sldMk cId="3933988405" sldId="351"/>
        </pc:sldMkLst>
      </pc:sldChg>
      <pc:sldChg chg="del">
        <pc:chgData name="Elísabet Ögn Jóhannsdóttir" userId="76b491c8-62b8-49b9-984c-c4563091983d" providerId="ADAL" clId="{14E75DE2-B817-45D3-A15F-AF540E54876F}" dt="2024-04-05T12:55:11.099" v="2240" actId="47"/>
        <pc:sldMkLst>
          <pc:docMk/>
          <pc:sldMk cId="2672235603" sldId="352"/>
        </pc:sldMkLst>
      </pc:sldChg>
      <pc:sldChg chg="del">
        <pc:chgData name="Elísabet Ögn Jóhannsdóttir" userId="76b491c8-62b8-49b9-984c-c4563091983d" providerId="ADAL" clId="{14E75DE2-B817-45D3-A15F-AF540E54876F}" dt="2024-04-05T12:55:18.887" v="2241" actId="47"/>
        <pc:sldMkLst>
          <pc:docMk/>
          <pc:sldMk cId="2797078105" sldId="353"/>
        </pc:sldMkLst>
      </pc:sldChg>
      <pc:sldChg chg="del">
        <pc:chgData name="Elísabet Ögn Jóhannsdóttir" userId="76b491c8-62b8-49b9-984c-c4563091983d" providerId="ADAL" clId="{14E75DE2-B817-45D3-A15F-AF540E54876F}" dt="2024-04-05T12:55:05.285" v="2238" actId="47"/>
        <pc:sldMkLst>
          <pc:docMk/>
          <pc:sldMk cId="3708651388" sldId="354"/>
        </pc:sldMkLst>
      </pc:sldChg>
      <pc:sldChg chg="del">
        <pc:chgData name="Elísabet Ögn Jóhannsdóttir" userId="76b491c8-62b8-49b9-984c-c4563091983d" providerId="ADAL" clId="{14E75DE2-B817-45D3-A15F-AF540E54876F}" dt="2024-04-05T12:55:59.563" v="2242" actId="47"/>
        <pc:sldMkLst>
          <pc:docMk/>
          <pc:sldMk cId="4024303706" sldId="355"/>
        </pc:sldMkLst>
      </pc:sldChg>
      <pc:sldChg chg="del">
        <pc:chgData name="Elísabet Ögn Jóhannsdóttir" userId="76b491c8-62b8-49b9-984c-c4563091983d" providerId="ADAL" clId="{14E75DE2-B817-45D3-A15F-AF540E54876F}" dt="2024-04-05T12:56:10.663" v="2246" actId="47"/>
        <pc:sldMkLst>
          <pc:docMk/>
          <pc:sldMk cId="2067419281" sldId="356"/>
        </pc:sldMkLst>
      </pc:sldChg>
      <pc:sldChg chg="del">
        <pc:chgData name="Elísabet Ögn Jóhannsdóttir" userId="76b491c8-62b8-49b9-984c-c4563091983d" providerId="ADAL" clId="{14E75DE2-B817-45D3-A15F-AF540E54876F}" dt="2024-04-05T12:56:03.034" v="2243" actId="47"/>
        <pc:sldMkLst>
          <pc:docMk/>
          <pc:sldMk cId="1477504699" sldId="357"/>
        </pc:sldMkLst>
      </pc:sldChg>
      <pc:sldChg chg="del">
        <pc:chgData name="Elísabet Ögn Jóhannsdóttir" userId="76b491c8-62b8-49b9-984c-c4563091983d" providerId="ADAL" clId="{14E75DE2-B817-45D3-A15F-AF540E54876F}" dt="2024-04-05T12:56:04.772" v="2244" actId="47"/>
        <pc:sldMkLst>
          <pc:docMk/>
          <pc:sldMk cId="1585763318" sldId="358"/>
        </pc:sldMkLst>
      </pc:sldChg>
      <pc:sldChg chg="del">
        <pc:chgData name="Elísabet Ögn Jóhannsdóttir" userId="76b491c8-62b8-49b9-984c-c4563091983d" providerId="ADAL" clId="{14E75DE2-B817-45D3-A15F-AF540E54876F}" dt="2024-04-05T12:56:07.092" v="2245" actId="47"/>
        <pc:sldMkLst>
          <pc:docMk/>
          <pc:sldMk cId="3426693079" sldId="359"/>
        </pc:sldMkLst>
      </pc:sldChg>
      <pc:sldChg chg="del">
        <pc:chgData name="Elísabet Ögn Jóhannsdóttir" userId="76b491c8-62b8-49b9-984c-c4563091983d" providerId="ADAL" clId="{14E75DE2-B817-45D3-A15F-AF540E54876F}" dt="2024-04-05T12:56:13.486" v="2247" actId="47"/>
        <pc:sldMkLst>
          <pc:docMk/>
          <pc:sldMk cId="626231386" sldId="360"/>
        </pc:sldMkLst>
      </pc:sldChg>
      <pc:sldChg chg="delSp modSp del mod ord">
        <pc:chgData name="Elísabet Ögn Jóhannsdóttir" userId="76b491c8-62b8-49b9-984c-c4563091983d" providerId="ADAL" clId="{14E75DE2-B817-45D3-A15F-AF540E54876F}" dt="2024-04-05T12:54:36.858" v="2236" actId="47"/>
        <pc:sldMkLst>
          <pc:docMk/>
          <pc:sldMk cId="132227767" sldId="361"/>
        </pc:sldMkLst>
        <pc:spChg chg="mod">
          <ac:chgData name="Elísabet Ögn Jóhannsdóttir" userId="76b491c8-62b8-49b9-984c-c4563091983d" providerId="ADAL" clId="{14E75DE2-B817-45D3-A15F-AF540E54876F}" dt="2024-04-05T11:56:51.131" v="1696" actId="1076"/>
          <ac:spMkLst>
            <pc:docMk/>
            <pc:sldMk cId="132227767" sldId="361"/>
            <ac:spMk id="7" creationId="{D3085B74-AE86-4DCE-B0D7-F8ECBA7EE53D}"/>
          </ac:spMkLst>
        </pc:spChg>
        <pc:spChg chg="mod">
          <ac:chgData name="Elísabet Ögn Jóhannsdóttir" userId="76b491c8-62b8-49b9-984c-c4563091983d" providerId="ADAL" clId="{14E75DE2-B817-45D3-A15F-AF540E54876F}" dt="2024-04-05T11:50:43.716" v="1508" actId="20577"/>
          <ac:spMkLst>
            <pc:docMk/>
            <pc:sldMk cId="132227767" sldId="361"/>
            <ac:spMk id="9" creationId="{F1B7F610-D023-E85F-5C6C-F2BEC5E746FB}"/>
          </ac:spMkLst>
        </pc:spChg>
        <pc:picChg chg="del">
          <ac:chgData name="Elísabet Ögn Jóhannsdóttir" userId="76b491c8-62b8-49b9-984c-c4563091983d" providerId="ADAL" clId="{14E75DE2-B817-45D3-A15F-AF540E54876F}" dt="2024-04-05T11:56:52.988" v="1697" actId="478"/>
          <ac:picMkLst>
            <pc:docMk/>
            <pc:sldMk cId="132227767" sldId="361"/>
            <ac:picMk id="3" creationId="{E376CDB1-D59E-9CB7-9490-452D45790281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0:09:27" v="4610" actId="14100"/>
        <pc:sldMkLst>
          <pc:docMk/>
          <pc:sldMk cId="4102058928" sldId="362"/>
        </pc:sldMkLst>
        <pc:spChg chg="mod">
          <ac:chgData name="Elísabet Ögn Jóhannsdóttir" userId="76b491c8-62b8-49b9-984c-c4563091983d" providerId="ADAL" clId="{14E75DE2-B817-45D3-A15F-AF540E54876F}" dt="2024-04-05T11:17:07.911" v="1216" actId="1076"/>
          <ac:spMkLst>
            <pc:docMk/>
            <pc:sldMk cId="4102058928" sldId="362"/>
            <ac:spMk id="5" creationId="{6F3525E8-18B7-DBC8-2B7E-C6FB68D7D344}"/>
          </ac:spMkLst>
        </pc:spChg>
        <pc:picChg chg="mod">
          <ac:chgData name="Elísabet Ögn Jóhannsdóttir" userId="76b491c8-62b8-49b9-984c-c4563091983d" providerId="ADAL" clId="{14E75DE2-B817-45D3-A15F-AF540E54876F}" dt="2024-04-05T11:17:02.646" v="1215" actId="1076"/>
          <ac:picMkLst>
            <pc:docMk/>
            <pc:sldMk cId="4102058928" sldId="362"/>
            <ac:picMk id="2" creationId="{47080277-B604-3107-5B8E-AE98927DFEFD}"/>
          </ac:picMkLst>
        </pc:picChg>
        <pc:picChg chg="mod">
          <ac:chgData name="Elísabet Ögn Jóhannsdóttir" userId="76b491c8-62b8-49b9-984c-c4563091983d" providerId="ADAL" clId="{14E75DE2-B817-45D3-A15F-AF540E54876F}" dt="2024-04-09T10:09:27" v="4610" actId="14100"/>
          <ac:picMkLst>
            <pc:docMk/>
            <pc:sldMk cId="4102058928" sldId="362"/>
            <ac:picMk id="8" creationId="{051A1963-6D10-E92A-C08D-3D97FC657AE3}"/>
          </ac:picMkLst>
        </pc:picChg>
        <pc:picChg chg="del">
          <ac:chgData name="Elísabet Ögn Jóhannsdóttir" userId="76b491c8-62b8-49b9-984c-c4563091983d" providerId="ADAL" clId="{14E75DE2-B817-45D3-A15F-AF540E54876F}" dt="2024-04-05T11:17:11.547" v="1217" actId="478"/>
          <ac:picMkLst>
            <pc:docMk/>
            <pc:sldMk cId="4102058928" sldId="362"/>
            <ac:picMk id="10" creationId="{31240A69-5090-BCEC-06B0-08FE36071F6E}"/>
          </ac:picMkLst>
        </pc:picChg>
        <pc:picChg chg="add mod">
          <ac:chgData name="Elísabet Ögn Jóhannsdóttir" userId="76b491c8-62b8-49b9-984c-c4563091983d" providerId="ADAL" clId="{14E75DE2-B817-45D3-A15F-AF540E54876F}" dt="2024-04-05T11:17:30.122" v="1220" actId="1076"/>
          <ac:picMkLst>
            <pc:docMk/>
            <pc:sldMk cId="4102058928" sldId="362"/>
            <ac:picMk id="11" creationId="{7D1A63D7-8AEB-C11F-06C2-5BB188B09DDE}"/>
          </ac:picMkLst>
        </pc:picChg>
        <pc:picChg chg="add mod">
          <ac:chgData name="Elísabet Ögn Jóhannsdóttir" userId="76b491c8-62b8-49b9-984c-c4563091983d" providerId="ADAL" clId="{14E75DE2-B817-45D3-A15F-AF540E54876F}" dt="2024-04-05T11:17:21.741" v="1219" actId="1076"/>
          <ac:picMkLst>
            <pc:docMk/>
            <pc:sldMk cId="4102058928" sldId="362"/>
            <ac:picMk id="12" creationId="{6290F641-EFE0-D463-3E42-990DC774CB57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1:33:38.467" v="8708" actId="1076"/>
        <pc:sldMkLst>
          <pc:docMk/>
          <pc:sldMk cId="2203608571" sldId="363"/>
        </pc:sldMkLst>
        <pc:spChg chg="mod">
          <ac:chgData name="Elísabet Ögn Jóhannsdóttir" userId="76b491c8-62b8-49b9-984c-c4563091983d" providerId="ADAL" clId="{14E75DE2-B817-45D3-A15F-AF540E54876F}" dt="2024-04-05T11:04:31.596" v="956" actId="1076"/>
          <ac:spMkLst>
            <pc:docMk/>
            <pc:sldMk cId="2203608571" sldId="363"/>
            <ac:spMk id="5" creationId="{6F3525E8-18B7-DBC8-2B7E-C6FB68D7D344}"/>
          </ac:spMkLst>
        </pc:spChg>
        <pc:spChg chg="add del mod">
          <ac:chgData name="Elísabet Ögn Jóhannsdóttir" userId="76b491c8-62b8-49b9-984c-c4563091983d" providerId="ADAL" clId="{14E75DE2-B817-45D3-A15F-AF540E54876F}" dt="2024-04-05T10:55:55.868" v="519"/>
          <ac:spMkLst>
            <pc:docMk/>
            <pc:sldMk cId="2203608571" sldId="363"/>
            <ac:spMk id="8" creationId="{4B5A4825-DBF6-976B-9013-CDA4A2969908}"/>
          </ac:spMkLst>
        </pc:spChg>
        <pc:spChg chg="add mod">
          <ac:chgData name="Elísabet Ögn Jóhannsdóttir" userId="76b491c8-62b8-49b9-984c-c4563091983d" providerId="ADAL" clId="{14E75DE2-B817-45D3-A15F-AF540E54876F}" dt="2024-04-09T11:33:38.467" v="8708" actId="1076"/>
          <ac:spMkLst>
            <pc:docMk/>
            <pc:sldMk cId="2203608571" sldId="363"/>
            <ac:spMk id="9" creationId="{31532DCC-D684-C676-7B48-D2C805F9F495}"/>
          </ac:spMkLst>
        </pc:spChg>
        <pc:picChg chg="mod">
          <ac:chgData name="Elísabet Ögn Jóhannsdóttir" userId="76b491c8-62b8-49b9-984c-c4563091983d" providerId="ADAL" clId="{14E75DE2-B817-45D3-A15F-AF540E54876F}" dt="2024-04-05T11:02:56.888" v="946" actId="1076"/>
          <ac:picMkLst>
            <pc:docMk/>
            <pc:sldMk cId="2203608571" sldId="363"/>
            <ac:picMk id="2" creationId="{47080277-B604-3107-5B8E-AE98927DFEFD}"/>
          </ac:picMkLst>
        </pc:picChg>
        <pc:picChg chg="del mod">
          <ac:chgData name="Elísabet Ögn Jóhannsdóttir" userId="76b491c8-62b8-49b9-984c-c4563091983d" providerId="ADAL" clId="{14E75DE2-B817-45D3-A15F-AF540E54876F}" dt="2024-04-05T11:04:06.490" v="951" actId="478"/>
          <ac:picMkLst>
            <pc:docMk/>
            <pc:sldMk cId="2203608571" sldId="363"/>
            <ac:picMk id="10" creationId="{31240A69-5090-BCEC-06B0-08FE36071F6E}"/>
          </ac:picMkLst>
        </pc:picChg>
        <pc:picChg chg="add mod">
          <ac:chgData name="Elísabet Ögn Jóhannsdóttir" userId="76b491c8-62b8-49b9-984c-c4563091983d" providerId="ADAL" clId="{14E75DE2-B817-45D3-A15F-AF540E54876F}" dt="2024-04-05T11:04:18.472" v="955" actId="1076"/>
          <ac:picMkLst>
            <pc:docMk/>
            <pc:sldMk cId="2203608571" sldId="363"/>
            <ac:picMk id="12" creationId="{B7E6761C-DB7B-7EDC-750D-587AA5F387B6}"/>
          </ac:picMkLst>
        </pc:picChg>
      </pc:sldChg>
      <pc:sldChg chg="addSp delSp modSp add mod ord">
        <pc:chgData name="Elísabet Ögn Jóhannsdóttir" userId="76b491c8-62b8-49b9-984c-c4563091983d" providerId="ADAL" clId="{14E75DE2-B817-45D3-A15F-AF540E54876F}" dt="2024-04-09T14:18:24.369" v="9451" actId="1076"/>
        <pc:sldMkLst>
          <pc:docMk/>
          <pc:sldMk cId="3251429008" sldId="364"/>
        </pc:sldMkLst>
        <pc:spChg chg="mod">
          <ac:chgData name="Elísabet Ögn Jóhannsdóttir" userId="76b491c8-62b8-49b9-984c-c4563091983d" providerId="ADAL" clId="{14E75DE2-B817-45D3-A15F-AF540E54876F}" dt="2024-04-09T14:18:14.319" v="9450" actId="1076"/>
          <ac:spMkLst>
            <pc:docMk/>
            <pc:sldMk cId="3251429008" sldId="364"/>
            <ac:spMk id="5" creationId="{6F3525E8-18B7-DBC8-2B7E-C6FB68D7D344}"/>
          </ac:spMkLst>
        </pc:spChg>
        <pc:spChg chg="add mod">
          <ac:chgData name="Elísabet Ögn Jóhannsdóttir" userId="76b491c8-62b8-49b9-984c-c4563091983d" providerId="ADAL" clId="{14E75DE2-B817-45D3-A15F-AF540E54876F}" dt="2024-04-09T14:18:24.369" v="9451" actId="1076"/>
          <ac:spMkLst>
            <pc:docMk/>
            <pc:sldMk cId="3251429008" sldId="364"/>
            <ac:spMk id="8" creationId="{339A7D93-913F-FC74-8967-8565026D5175}"/>
          </ac:spMkLst>
        </pc:spChg>
        <pc:spChg chg="del mod">
          <ac:chgData name="Elísabet Ögn Jóhannsdóttir" userId="76b491c8-62b8-49b9-984c-c4563091983d" providerId="ADAL" clId="{14E75DE2-B817-45D3-A15F-AF540E54876F}" dt="2024-04-05T11:19:44.148" v="1236"/>
          <ac:spMkLst>
            <pc:docMk/>
            <pc:sldMk cId="3251429008" sldId="364"/>
            <ac:spMk id="9" creationId="{31532DCC-D684-C676-7B48-D2C805F9F495}"/>
          </ac:spMkLst>
        </pc:spChg>
        <pc:picChg chg="del">
          <ac:chgData name="Elísabet Ögn Jóhannsdóttir" userId="76b491c8-62b8-49b9-984c-c4563091983d" providerId="ADAL" clId="{14E75DE2-B817-45D3-A15F-AF540E54876F}" dt="2024-04-05T11:21:36.656" v="1250" actId="478"/>
          <ac:picMkLst>
            <pc:docMk/>
            <pc:sldMk cId="3251429008" sldId="364"/>
            <ac:picMk id="2" creationId="{47080277-B604-3107-5B8E-AE98927DFEFD}"/>
          </ac:picMkLst>
        </pc:picChg>
        <pc:picChg chg="add mod">
          <ac:chgData name="Elísabet Ögn Jóhannsdóttir" userId="76b491c8-62b8-49b9-984c-c4563091983d" providerId="ADAL" clId="{14E75DE2-B817-45D3-A15F-AF540E54876F}" dt="2024-04-05T11:23:35.526" v="1265" actId="1076"/>
          <ac:picMkLst>
            <pc:docMk/>
            <pc:sldMk cId="3251429008" sldId="364"/>
            <ac:picMk id="11" creationId="{9A83A985-0599-8425-99D1-4BC413BFA790}"/>
          </ac:picMkLst>
        </pc:picChg>
        <pc:picChg chg="del">
          <ac:chgData name="Elísabet Ögn Jóhannsdóttir" userId="76b491c8-62b8-49b9-984c-c4563091983d" providerId="ADAL" clId="{14E75DE2-B817-45D3-A15F-AF540E54876F}" dt="2024-04-05T11:23:18.825" v="1261" actId="478"/>
          <ac:picMkLst>
            <pc:docMk/>
            <pc:sldMk cId="3251429008" sldId="364"/>
            <ac:picMk id="12" creationId="{B7E6761C-DB7B-7EDC-750D-587AA5F387B6}"/>
          </ac:picMkLst>
        </pc:picChg>
        <pc:picChg chg="add mod">
          <ac:chgData name="Elísabet Ögn Jóhannsdóttir" userId="76b491c8-62b8-49b9-984c-c4563091983d" providerId="ADAL" clId="{14E75DE2-B817-45D3-A15F-AF540E54876F}" dt="2024-04-05T11:23:44.034" v="1266" actId="14100"/>
          <ac:picMkLst>
            <pc:docMk/>
            <pc:sldMk cId="3251429008" sldId="364"/>
            <ac:picMk id="15" creationId="{1165C8FA-720E-6F94-8E86-11F53191AFA8}"/>
          </ac:picMkLst>
        </pc:picChg>
      </pc:sldChg>
      <pc:sldChg chg="addSp delSp modSp add del mod ord">
        <pc:chgData name="Elísabet Ögn Jóhannsdóttir" userId="76b491c8-62b8-49b9-984c-c4563091983d" providerId="ADAL" clId="{14E75DE2-B817-45D3-A15F-AF540E54876F}" dt="2024-04-05T11:32:45.762" v="1466" actId="47"/>
        <pc:sldMkLst>
          <pc:docMk/>
          <pc:sldMk cId="1542762910" sldId="365"/>
        </pc:sldMkLst>
        <pc:spChg chg="mod">
          <ac:chgData name="Elísabet Ögn Jóhannsdóttir" userId="76b491c8-62b8-49b9-984c-c4563091983d" providerId="ADAL" clId="{14E75DE2-B817-45D3-A15F-AF540E54876F}" dt="2024-04-05T11:28:06.110" v="1434" actId="1076"/>
          <ac:spMkLst>
            <pc:docMk/>
            <pc:sldMk cId="1542762910" sldId="365"/>
            <ac:spMk id="5" creationId="{6F3525E8-18B7-DBC8-2B7E-C6FB68D7D344}"/>
          </ac:spMkLst>
        </pc:spChg>
        <pc:picChg chg="del">
          <ac:chgData name="Elísabet Ögn Jóhannsdóttir" userId="76b491c8-62b8-49b9-984c-c4563091983d" providerId="ADAL" clId="{14E75DE2-B817-45D3-A15F-AF540E54876F}" dt="2024-04-05T11:24:52.115" v="1329" actId="478"/>
          <ac:picMkLst>
            <pc:docMk/>
            <pc:sldMk cId="1542762910" sldId="365"/>
            <ac:picMk id="2" creationId="{47080277-B604-3107-5B8E-AE98927DFEFD}"/>
          </ac:picMkLst>
        </pc:picChg>
        <pc:picChg chg="add del mod">
          <ac:chgData name="Elísabet Ögn Jóhannsdóttir" userId="76b491c8-62b8-49b9-984c-c4563091983d" providerId="ADAL" clId="{14E75DE2-B817-45D3-A15F-AF540E54876F}" dt="2024-04-05T11:25:59.024" v="1399" actId="478"/>
          <ac:picMkLst>
            <pc:docMk/>
            <pc:sldMk cId="1542762910" sldId="365"/>
            <ac:picMk id="9" creationId="{5902CDF8-904B-280D-D929-2A586A5B3FE1}"/>
          </ac:picMkLst>
        </pc:picChg>
        <pc:picChg chg="add del mod">
          <ac:chgData name="Elísabet Ögn Jóhannsdóttir" userId="76b491c8-62b8-49b9-984c-c4563091983d" providerId="ADAL" clId="{14E75DE2-B817-45D3-A15F-AF540E54876F}" dt="2024-04-05T11:26:26.565" v="1408" actId="478"/>
          <ac:picMkLst>
            <pc:docMk/>
            <pc:sldMk cId="1542762910" sldId="365"/>
            <ac:picMk id="12" creationId="{CC8EE320-29F3-392D-477A-A271E5CB744C}"/>
          </ac:picMkLst>
        </pc:picChg>
        <pc:picChg chg="add del mod">
          <ac:chgData name="Elísabet Ögn Jóhannsdóttir" userId="76b491c8-62b8-49b9-984c-c4563091983d" providerId="ADAL" clId="{14E75DE2-B817-45D3-A15F-AF540E54876F}" dt="2024-04-05T11:26:25.625" v="1407" actId="478"/>
          <ac:picMkLst>
            <pc:docMk/>
            <pc:sldMk cId="1542762910" sldId="365"/>
            <ac:picMk id="15" creationId="{05A8D559-6865-8061-60BC-AC4E804531BF}"/>
          </ac:picMkLst>
        </pc:picChg>
        <pc:picChg chg="add del mod">
          <ac:chgData name="Elísabet Ögn Jóhannsdóttir" userId="76b491c8-62b8-49b9-984c-c4563091983d" providerId="ADAL" clId="{14E75DE2-B817-45D3-A15F-AF540E54876F}" dt="2024-04-05T11:27:03.349" v="1417" actId="478"/>
          <ac:picMkLst>
            <pc:docMk/>
            <pc:sldMk cId="1542762910" sldId="365"/>
            <ac:picMk id="17" creationId="{F04F5E2B-059D-61BE-DC64-73F1C8B8FCC1}"/>
          </ac:picMkLst>
        </pc:picChg>
        <pc:picChg chg="add del mod">
          <ac:chgData name="Elísabet Ögn Jóhannsdóttir" userId="76b491c8-62b8-49b9-984c-c4563091983d" providerId="ADAL" clId="{14E75DE2-B817-45D3-A15F-AF540E54876F}" dt="2024-04-05T11:27:56.220" v="1432" actId="478"/>
          <ac:picMkLst>
            <pc:docMk/>
            <pc:sldMk cId="1542762910" sldId="365"/>
            <ac:picMk id="21" creationId="{7FFF7C80-09BB-8E11-AE70-B860BEDDD90D}"/>
          </ac:picMkLst>
        </pc:picChg>
        <pc:picChg chg="add del mod">
          <ac:chgData name="Elísabet Ögn Jóhannsdóttir" userId="76b491c8-62b8-49b9-984c-c4563091983d" providerId="ADAL" clId="{14E75DE2-B817-45D3-A15F-AF540E54876F}" dt="2024-04-05T11:30:54.289" v="1435" actId="478"/>
          <ac:picMkLst>
            <pc:docMk/>
            <pc:sldMk cId="1542762910" sldId="365"/>
            <ac:picMk id="23" creationId="{A30ACE80-15B3-B3D0-39BA-CC65EFF6D410}"/>
          </ac:picMkLst>
        </pc:picChg>
        <pc:picChg chg="add del mod">
          <ac:chgData name="Elísabet Ögn Jóhannsdóttir" userId="76b491c8-62b8-49b9-984c-c4563091983d" providerId="ADAL" clId="{14E75DE2-B817-45D3-A15F-AF540E54876F}" dt="2024-04-05T11:31:26.330" v="1443" actId="478"/>
          <ac:picMkLst>
            <pc:docMk/>
            <pc:sldMk cId="1542762910" sldId="365"/>
            <ac:picMk id="26" creationId="{3227052C-A817-21F9-543A-2B9C60276050}"/>
          </ac:picMkLst>
        </pc:picChg>
        <pc:picChg chg="add mod">
          <ac:chgData name="Elísabet Ögn Jóhannsdóttir" userId="76b491c8-62b8-49b9-984c-c4563091983d" providerId="ADAL" clId="{14E75DE2-B817-45D3-A15F-AF540E54876F}" dt="2024-04-05T11:31:47.055" v="1449" actId="1076"/>
          <ac:picMkLst>
            <pc:docMk/>
            <pc:sldMk cId="1542762910" sldId="365"/>
            <ac:picMk id="30" creationId="{E678A9EF-036E-BA7C-C00C-5B0F76491972}"/>
          </ac:picMkLst>
        </pc:picChg>
      </pc:sldChg>
      <pc:sldChg chg="addSp delSp modSp add mod ord">
        <pc:chgData name="Elísabet Ögn Jóhannsdóttir" userId="76b491c8-62b8-49b9-984c-c4563091983d" providerId="ADAL" clId="{14E75DE2-B817-45D3-A15F-AF540E54876F}" dt="2024-04-09T11:35:29.369" v="8724" actId="1076"/>
        <pc:sldMkLst>
          <pc:docMk/>
          <pc:sldMk cId="3833899710" sldId="365"/>
        </pc:sldMkLst>
        <pc:spChg chg="del mod">
          <ac:chgData name="Elísabet Ögn Jóhannsdóttir" userId="76b491c8-62b8-49b9-984c-c4563091983d" providerId="ADAL" clId="{14E75DE2-B817-45D3-A15F-AF540E54876F}" dt="2024-04-05T11:59:10.367" v="1703"/>
          <ac:spMkLst>
            <pc:docMk/>
            <pc:sldMk cId="3833899710" sldId="365"/>
            <ac:spMk id="5" creationId="{6F3525E8-18B7-DBC8-2B7E-C6FB68D7D344}"/>
          </ac:spMkLst>
        </pc:spChg>
        <pc:spChg chg="mod">
          <ac:chgData name="Elísabet Ögn Jóhannsdóttir" userId="76b491c8-62b8-49b9-984c-c4563091983d" providerId="ADAL" clId="{14E75DE2-B817-45D3-A15F-AF540E54876F}" dt="2024-04-09T11:35:29.369" v="8724" actId="1076"/>
          <ac:spMkLst>
            <pc:docMk/>
            <pc:sldMk cId="3833899710" sldId="365"/>
            <ac:spMk id="9" creationId="{31532DCC-D684-C676-7B48-D2C805F9F495}"/>
          </ac:spMkLst>
        </pc:spChg>
        <pc:spChg chg="add mod">
          <ac:chgData name="Elísabet Ögn Jóhannsdóttir" userId="76b491c8-62b8-49b9-984c-c4563091983d" providerId="ADAL" clId="{14E75DE2-B817-45D3-A15F-AF540E54876F}" dt="2024-04-09T11:35:15.581" v="8721" actId="1076"/>
          <ac:spMkLst>
            <pc:docMk/>
            <pc:sldMk cId="3833899710" sldId="365"/>
            <ac:spMk id="14" creationId="{956B32EE-C1AC-C5E2-1FF8-659FEEE1D8F0}"/>
          </ac:spMkLst>
        </pc:spChg>
        <pc:picChg chg="del">
          <ac:chgData name="Elísabet Ögn Jóhannsdóttir" userId="76b491c8-62b8-49b9-984c-c4563091983d" providerId="ADAL" clId="{14E75DE2-B817-45D3-A15F-AF540E54876F}" dt="2024-04-05T11:59:21.380" v="1707" actId="478"/>
          <ac:picMkLst>
            <pc:docMk/>
            <pc:sldMk cId="3833899710" sldId="365"/>
            <ac:picMk id="2" creationId="{47080277-B604-3107-5B8E-AE98927DFEFD}"/>
          </ac:picMkLst>
        </pc:picChg>
        <pc:picChg chg="add mod">
          <ac:chgData name="Elísabet Ögn Jóhannsdóttir" userId="76b491c8-62b8-49b9-984c-c4563091983d" providerId="ADAL" clId="{14E75DE2-B817-45D3-A15F-AF540E54876F}" dt="2024-04-09T11:34:49.769" v="8718" actId="1076"/>
          <ac:picMkLst>
            <pc:docMk/>
            <pc:sldMk cId="3833899710" sldId="365"/>
            <ac:picMk id="10" creationId="{4377F276-106D-166D-DCE6-A2170E21A1A2}"/>
          </ac:picMkLst>
        </pc:picChg>
      </pc:sldChg>
      <pc:sldChg chg="addSp delSp modSp add mod ord">
        <pc:chgData name="Elísabet Ögn Jóhannsdóttir" userId="76b491c8-62b8-49b9-984c-c4563091983d" providerId="ADAL" clId="{14E75DE2-B817-45D3-A15F-AF540E54876F}" dt="2024-04-09T11:34:28.139" v="8714" actId="2711"/>
        <pc:sldMkLst>
          <pc:docMk/>
          <pc:sldMk cId="3838896175" sldId="366"/>
        </pc:sldMkLst>
        <pc:spChg chg="mod">
          <ac:chgData name="Elísabet Ögn Jóhannsdóttir" userId="76b491c8-62b8-49b9-984c-c4563091983d" providerId="ADAL" clId="{14E75DE2-B817-45D3-A15F-AF540E54876F}" dt="2024-04-09T11:34:28.139" v="8714" actId="2711"/>
          <ac:spMkLst>
            <pc:docMk/>
            <pc:sldMk cId="3838896175" sldId="366"/>
            <ac:spMk id="5" creationId="{6F3525E8-18B7-DBC8-2B7E-C6FB68D7D344}"/>
          </ac:spMkLst>
        </pc:spChg>
        <pc:spChg chg="mod">
          <ac:chgData name="Elísabet Ögn Jóhannsdóttir" userId="76b491c8-62b8-49b9-984c-c4563091983d" providerId="ADAL" clId="{14E75DE2-B817-45D3-A15F-AF540E54876F}" dt="2024-04-09T11:34:21.234" v="8713" actId="1076"/>
          <ac:spMkLst>
            <pc:docMk/>
            <pc:sldMk cId="3838896175" sldId="366"/>
            <ac:spMk id="9" creationId="{31532DCC-D684-C676-7B48-D2C805F9F495}"/>
          </ac:spMkLst>
        </pc:spChg>
        <pc:picChg chg="del">
          <ac:chgData name="Elísabet Ögn Jóhannsdóttir" userId="76b491c8-62b8-49b9-984c-c4563091983d" providerId="ADAL" clId="{14E75DE2-B817-45D3-A15F-AF540E54876F}" dt="2024-04-05T12:03:34.902" v="1930" actId="478"/>
          <ac:picMkLst>
            <pc:docMk/>
            <pc:sldMk cId="3838896175" sldId="366"/>
            <ac:picMk id="2" creationId="{47080277-B604-3107-5B8E-AE98927DFEFD}"/>
          </ac:picMkLst>
        </pc:picChg>
        <pc:picChg chg="add mod">
          <ac:chgData name="Elísabet Ögn Jóhannsdóttir" userId="76b491c8-62b8-49b9-984c-c4563091983d" providerId="ADAL" clId="{14E75DE2-B817-45D3-A15F-AF540E54876F}" dt="2024-04-05T12:07:01.472" v="2192" actId="1076"/>
          <ac:picMkLst>
            <pc:docMk/>
            <pc:sldMk cId="3838896175" sldId="366"/>
            <ac:picMk id="8" creationId="{9027320E-CFDA-F2CD-5D68-0EF35A365B3B}"/>
          </ac:picMkLst>
        </pc:picChg>
      </pc:sldChg>
      <pc:sldChg chg="addSp delSp modSp add mod ord">
        <pc:chgData name="Elísabet Ögn Jóhannsdóttir" userId="76b491c8-62b8-49b9-984c-c4563091983d" providerId="ADAL" clId="{14E75DE2-B817-45D3-A15F-AF540E54876F}" dt="2024-04-09T13:30:55.614" v="9173"/>
        <pc:sldMkLst>
          <pc:docMk/>
          <pc:sldMk cId="3528945370" sldId="367"/>
        </pc:sldMkLst>
        <pc:spChg chg="mod">
          <ac:chgData name="Elísabet Ögn Jóhannsdóttir" userId="76b491c8-62b8-49b9-984c-c4563091983d" providerId="ADAL" clId="{14E75DE2-B817-45D3-A15F-AF540E54876F}" dt="2024-04-09T11:53:37.691" v="8877" actId="255"/>
          <ac:spMkLst>
            <pc:docMk/>
            <pc:sldMk cId="3528945370" sldId="367"/>
            <ac:spMk id="9" creationId="{31532DCC-D684-C676-7B48-D2C805F9F495}"/>
          </ac:spMkLst>
        </pc:spChg>
        <pc:spChg chg="del mod">
          <ac:chgData name="Elísabet Ögn Jóhannsdóttir" userId="76b491c8-62b8-49b9-984c-c4563091983d" providerId="ADAL" clId="{14E75DE2-B817-45D3-A15F-AF540E54876F}" dt="2024-04-05T12:56:58.080" v="2255"/>
          <ac:spMkLst>
            <pc:docMk/>
            <pc:sldMk cId="3528945370" sldId="367"/>
            <ac:spMk id="14" creationId="{956B32EE-C1AC-C5E2-1FF8-659FEEE1D8F0}"/>
          </ac:spMkLst>
        </pc:spChg>
        <pc:graphicFrameChg chg="add mod">
          <ac:chgData name="Elísabet Ögn Jóhannsdóttir" userId="76b491c8-62b8-49b9-984c-c4563091983d" providerId="ADAL" clId="{14E75DE2-B817-45D3-A15F-AF540E54876F}" dt="2024-04-05T12:57:56.094" v="2269" actId="1076"/>
          <ac:graphicFrameMkLst>
            <pc:docMk/>
            <pc:sldMk cId="3528945370" sldId="367"/>
            <ac:graphicFrameMk id="2" creationId="{70784BCE-B822-F6AF-225D-C47E2E738C0E}"/>
          </ac:graphicFrameMkLst>
        </pc:graphicFrameChg>
        <pc:picChg chg="del">
          <ac:chgData name="Elísabet Ögn Jóhannsdóttir" userId="76b491c8-62b8-49b9-984c-c4563091983d" providerId="ADAL" clId="{14E75DE2-B817-45D3-A15F-AF540E54876F}" dt="2024-04-05T12:07:10.746" v="2193" actId="478"/>
          <ac:picMkLst>
            <pc:docMk/>
            <pc:sldMk cId="3528945370" sldId="367"/>
            <ac:picMk id="10" creationId="{4377F276-106D-166D-DCE6-A2170E21A1A2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1:53:45.142" v="8878" actId="255"/>
        <pc:sldMkLst>
          <pc:docMk/>
          <pc:sldMk cId="3641831267" sldId="368"/>
        </pc:sldMkLst>
        <pc:spChg chg="mod">
          <ac:chgData name="Elísabet Ögn Jóhannsdóttir" userId="76b491c8-62b8-49b9-984c-c4563091983d" providerId="ADAL" clId="{14E75DE2-B817-45D3-A15F-AF540E54876F}" dt="2024-04-09T11:53:45.142" v="8878" actId="255"/>
          <ac:spMkLst>
            <pc:docMk/>
            <pc:sldMk cId="3641831267" sldId="368"/>
            <ac:spMk id="9" creationId="{31532DCC-D684-C676-7B48-D2C805F9F495}"/>
          </ac:spMkLst>
        </pc:spChg>
        <pc:spChg chg="del mod">
          <ac:chgData name="Elísabet Ögn Jóhannsdóttir" userId="76b491c8-62b8-49b9-984c-c4563091983d" providerId="ADAL" clId="{14E75DE2-B817-45D3-A15F-AF540E54876F}" dt="2024-04-05T12:57:05.413" v="2258"/>
          <ac:spMkLst>
            <pc:docMk/>
            <pc:sldMk cId="3641831267" sldId="368"/>
            <ac:spMk id="14" creationId="{956B32EE-C1AC-C5E2-1FF8-659FEEE1D8F0}"/>
          </ac:spMkLst>
        </pc:spChg>
        <pc:graphicFrameChg chg="add mod">
          <ac:chgData name="Elísabet Ögn Jóhannsdóttir" userId="76b491c8-62b8-49b9-984c-c4563091983d" providerId="ADAL" clId="{14E75DE2-B817-45D3-A15F-AF540E54876F}" dt="2024-04-05T12:59:01.311" v="2275"/>
          <ac:graphicFrameMkLst>
            <pc:docMk/>
            <pc:sldMk cId="3641831267" sldId="368"/>
            <ac:graphicFrameMk id="2" creationId="{927D9391-A7C2-DE48-FFD5-F8DB58C8CD44}"/>
          </ac:graphicFrameMkLst>
        </pc:graphicFrameChg>
        <pc:graphicFrameChg chg="add mod">
          <ac:chgData name="Elísabet Ögn Jóhannsdóttir" userId="76b491c8-62b8-49b9-984c-c4563091983d" providerId="ADAL" clId="{14E75DE2-B817-45D3-A15F-AF540E54876F}" dt="2024-04-05T12:59:08.697" v="2276"/>
          <ac:graphicFrameMkLst>
            <pc:docMk/>
            <pc:sldMk cId="3641831267" sldId="368"/>
            <ac:graphicFrameMk id="5" creationId="{0A979464-562F-0F8D-F3AF-423E6B51B89F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1:53:52.318" v="8879" actId="255"/>
        <pc:sldMkLst>
          <pc:docMk/>
          <pc:sldMk cId="2604036136" sldId="369"/>
        </pc:sldMkLst>
        <pc:spChg chg="mod">
          <ac:chgData name="Elísabet Ögn Jóhannsdóttir" userId="76b491c8-62b8-49b9-984c-c4563091983d" providerId="ADAL" clId="{14E75DE2-B817-45D3-A15F-AF540E54876F}" dt="2024-04-09T11:53:52.318" v="8879" actId="255"/>
          <ac:spMkLst>
            <pc:docMk/>
            <pc:sldMk cId="2604036136" sldId="369"/>
            <ac:spMk id="9" creationId="{31532DCC-D684-C676-7B48-D2C805F9F495}"/>
          </ac:spMkLst>
        </pc:spChg>
        <pc:spChg chg="add mod">
          <ac:chgData name="Elísabet Ögn Jóhannsdóttir" userId="76b491c8-62b8-49b9-984c-c4563091983d" providerId="ADAL" clId="{14E75DE2-B817-45D3-A15F-AF540E54876F}" dt="2024-04-09T11:39:42.431" v="8763" actId="1076"/>
          <ac:spMkLst>
            <pc:docMk/>
            <pc:sldMk cId="2604036136" sldId="369"/>
            <ac:spMk id="10" creationId="{02AEE4BB-6850-F201-B947-412628400262}"/>
          </ac:spMkLst>
        </pc:spChg>
        <pc:spChg chg="del mod">
          <ac:chgData name="Elísabet Ögn Jóhannsdóttir" userId="76b491c8-62b8-49b9-984c-c4563091983d" providerId="ADAL" clId="{14E75DE2-B817-45D3-A15F-AF540E54876F}" dt="2024-04-05T12:57:09.598" v="2261"/>
          <ac:spMkLst>
            <pc:docMk/>
            <pc:sldMk cId="2604036136" sldId="369"/>
            <ac:spMk id="14" creationId="{956B32EE-C1AC-C5E2-1FF8-659FEEE1D8F0}"/>
          </ac:spMkLst>
        </pc:spChg>
        <pc:spChg chg="add mod">
          <ac:chgData name="Elísabet Ögn Jóhannsdóttir" userId="76b491c8-62b8-49b9-984c-c4563091983d" providerId="ADAL" clId="{14E75DE2-B817-45D3-A15F-AF540E54876F}" dt="2024-04-09T11:39:29.099" v="8760" actId="1076"/>
          <ac:spMkLst>
            <pc:docMk/>
            <pc:sldMk cId="2604036136" sldId="369"/>
            <ac:spMk id="15" creationId="{81318A75-3ED2-BDFD-C99D-CF174C37084A}"/>
          </ac:spMkLst>
        </pc:spChg>
        <pc:spChg chg="add mod">
          <ac:chgData name="Elísabet Ögn Jóhannsdóttir" userId="76b491c8-62b8-49b9-984c-c4563091983d" providerId="ADAL" clId="{14E75DE2-B817-45D3-A15F-AF540E54876F}" dt="2024-04-09T11:40:05.092" v="8767" actId="1076"/>
          <ac:spMkLst>
            <pc:docMk/>
            <pc:sldMk cId="2604036136" sldId="369"/>
            <ac:spMk id="17" creationId="{F0820153-DF14-013A-FE7F-5E9BCD1E6B16}"/>
          </ac:spMkLst>
        </pc:spChg>
        <pc:spChg chg="add mod">
          <ac:chgData name="Elísabet Ögn Jóhannsdóttir" userId="76b491c8-62b8-49b9-984c-c4563091983d" providerId="ADAL" clId="{14E75DE2-B817-45D3-A15F-AF540E54876F}" dt="2024-04-09T11:39:32.823" v="8761" actId="1076"/>
          <ac:spMkLst>
            <pc:docMk/>
            <pc:sldMk cId="2604036136" sldId="369"/>
            <ac:spMk id="21" creationId="{9AAFB457-3D2A-286A-CE14-51B5F4966983}"/>
          </ac:spMkLst>
        </pc:spChg>
        <pc:picChg chg="add del mod">
          <ac:chgData name="Elísabet Ögn Jóhannsdóttir" userId="76b491c8-62b8-49b9-984c-c4563091983d" providerId="ADAL" clId="{14E75DE2-B817-45D3-A15F-AF540E54876F}" dt="2024-04-05T13:00:53.708" v="2285" actId="478"/>
          <ac:picMkLst>
            <pc:docMk/>
            <pc:sldMk cId="2604036136" sldId="369"/>
            <ac:picMk id="5" creationId="{4C3CAD30-A50A-355C-1585-768528800907}"/>
          </ac:picMkLst>
        </pc:picChg>
        <pc:picChg chg="mod">
          <ac:chgData name="Elísabet Ögn Jóhannsdóttir" userId="76b491c8-62b8-49b9-984c-c4563091983d" providerId="ADAL" clId="{14E75DE2-B817-45D3-A15F-AF540E54876F}" dt="2024-04-05T13:00:34.088" v="2282" actId="1076"/>
          <ac:picMkLst>
            <pc:docMk/>
            <pc:sldMk cId="2604036136" sldId="369"/>
            <ac:picMk id="12" creationId="{B7E6761C-DB7B-7EDC-750D-587AA5F387B6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1:53:59.828" v="8880" actId="255"/>
        <pc:sldMkLst>
          <pc:docMk/>
          <pc:sldMk cId="31289103" sldId="370"/>
        </pc:sldMkLst>
        <pc:spChg chg="add mod">
          <ac:chgData name="Elísabet Ögn Jóhannsdóttir" userId="76b491c8-62b8-49b9-984c-c4563091983d" providerId="ADAL" clId="{14E75DE2-B817-45D3-A15F-AF540E54876F}" dt="2024-04-09T11:40:55.290" v="8781" actId="1076"/>
          <ac:spMkLst>
            <pc:docMk/>
            <pc:sldMk cId="31289103" sldId="370"/>
            <ac:spMk id="5" creationId="{7E5FE359-9539-F290-383B-49BD13B043C9}"/>
          </ac:spMkLst>
        </pc:spChg>
        <pc:spChg chg="mod">
          <ac:chgData name="Elísabet Ögn Jóhannsdóttir" userId="76b491c8-62b8-49b9-984c-c4563091983d" providerId="ADAL" clId="{14E75DE2-B817-45D3-A15F-AF540E54876F}" dt="2024-04-09T11:53:59.828" v="8880" actId="255"/>
          <ac:spMkLst>
            <pc:docMk/>
            <pc:sldMk cId="31289103" sldId="370"/>
            <ac:spMk id="9" creationId="{31532DCC-D684-C676-7B48-D2C805F9F495}"/>
          </ac:spMkLst>
        </pc:spChg>
        <pc:spChg chg="del mod">
          <ac:chgData name="Elísabet Ögn Jóhannsdóttir" userId="76b491c8-62b8-49b9-984c-c4563091983d" providerId="ADAL" clId="{14E75DE2-B817-45D3-A15F-AF540E54876F}" dt="2024-04-05T12:57:17.545" v="2264"/>
          <ac:spMkLst>
            <pc:docMk/>
            <pc:sldMk cId="31289103" sldId="370"/>
            <ac:spMk id="14" creationId="{956B32EE-C1AC-C5E2-1FF8-659FEEE1D8F0}"/>
          </ac:spMkLst>
        </pc:spChg>
        <pc:graphicFrameChg chg="add mod">
          <ac:chgData name="Elísabet Ögn Jóhannsdóttir" userId="76b491c8-62b8-49b9-984c-c4563091983d" providerId="ADAL" clId="{14E75DE2-B817-45D3-A15F-AF540E54876F}" dt="2024-04-09T11:40:44.377" v="8780" actId="1076"/>
          <ac:graphicFrameMkLst>
            <pc:docMk/>
            <pc:sldMk cId="31289103" sldId="370"/>
            <ac:graphicFrameMk id="8" creationId="{4E9F0DC0-E370-478D-A1B6-C587E01643B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1:54:06.930" v="8881" actId="255"/>
        <pc:sldMkLst>
          <pc:docMk/>
          <pc:sldMk cId="2095484865" sldId="371"/>
        </pc:sldMkLst>
        <pc:spChg chg="del mod">
          <ac:chgData name="Elísabet Ögn Jóhannsdóttir" userId="76b491c8-62b8-49b9-984c-c4563091983d" providerId="ADAL" clId="{14E75DE2-B817-45D3-A15F-AF540E54876F}" dt="2024-04-05T13:03:27.885" v="2313"/>
          <ac:spMkLst>
            <pc:docMk/>
            <pc:sldMk cId="2095484865" sldId="371"/>
            <ac:spMk id="5" creationId="{7E5FE359-9539-F290-383B-49BD13B043C9}"/>
          </ac:spMkLst>
        </pc:spChg>
        <pc:spChg chg="del">
          <ac:chgData name="Elísabet Ögn Jóhannsdóttir" userId="76b491c8-62b8-49b9-984c-c4563091983d" providerId="ADAL" clId="{14E75DE2-B817-45D3-A15F-AF540E54876F}" dt="2024-04-05T13:03:56.254" v="2315" actId="478"/>
          <ac:spMkLst>
            <pc:docMk/>
            <pc:sldMk cId="2095484865" sldId="371"/>
            <ac:spMk id="9" creationId="{31532DCC-D684-C676-7B48-D2C805F9F495}"/>
          </ac:spMkLst>
        </pc:spChg>
        <pc:spChg chg="add mod">
          <ac:chgData name="Elísabet Ögn Jóhannsdóttir" userId="76b491c8-62b8-49b9-984c-c4563091983d" providerId="ADAL" clId="{14E75DE2-B817-45D3-A15F-AF540E54876F}" dt="2024-04-09T11:54:06.930" v="8881" actId="255"/>
          <ac:spMkLst>
            <pc:docMk/>
            <pc:sldMk cId="2095484865" sldId="371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03:27.885" v="2311" actId="478"/>
          <ac:graphicFrameMkLst>
            <pc:docMk/>
            <pc:sldMk cId="2095484865" sldId="371"/>
            <ac:graphicFrameMk id="8" creationId="{4E9F0DC0-E370-478D-A1B6-C587E01643B5}"/>
          </ac:graphicFrameMkLst>
        </pc:graphicFrameChg>
        <pc:graphicFrameChg chg="add mod">
          <ac:chgData name="Elísabet Ögn Jóhannsdóttir" userId="76b491c8-62b8-49b9-984c-c4563091983d" providerId="ADAL" clId="{14E75DE2-B817-45D3-A15F-AF540E54876F}" dt="2024-04-09T10:13:41.364" v="4625" actId="207"/>
          <ac:graphicFrameMkLst>
            <pc:docMk/>
            <pc:sldMk cId="2095484865" sldId="371"/>
            <ac:graphicFrameMk id="11" creationId="{076A9081-3DCA-3B8B-496B-0F4809C80369}"/>
          </ac:graphicFrameMkLst>
        </pc:graphicFrameChg>
        <pc:graphicFrameChg chg="add mod">
          <ac:chgData name="Elísabet Ögn Jóhannsdóttir" userId="76b491c8-62b8-49b9-984c-c4563091983d" providerId="ADAL" clId="{14E75DE2-B817-45D3-A15F-AF540E54876F}" dt="2024-04-09T10:13:39.382" v="4624" actId="207"/>
          <ac:graphicFrameMkLst>
            <pc:docMk/>
            <pc:sldMk cId="2095484865" sldId="371"/>
            <ac:graphicFrameMk id="14" creationId="{A8A5E2D1-0444-DB1C-7F14-B7C39993B391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1:54:20.943" v="8883" actId="255"/>
        <pc:sldMkLst>
          <pc:docMk/>
          <pc:sldMk cId="279803450" sldId="372"/>
        </pc:sldMkLst>
        <pc:spChg chg="mod">
          <ac:chgData name="Elísabet Ögn Jóhannsdóttir" userId="76b491c8-62b8-49b9-984c-c4563091983d" providerId="ADAL" clId="{14E75DE2-B817-45D3-A15F-AF540E54876F}" dt="2024-04-09T11:54:20.943" v="8883" actId="255"/>
          <ac:spMkLst>
            <pc:docMk/>
            <pc:sldMk cId="279803450" sldId="372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05:06.188" v="2327" actId="478"/>
          <ac:graphicFrameMkLst>
            <pc:docMk/>
            <pc:sldMk cId="279803450" sldId="372"/>
            <ac:graphicFrameMk id="11" creationId="{076A9081-3DCA-3B8B-496B-0F4809C80369}"/>
          </ac:graphicFrameMkLst>
        </pc:graphicFrameChg>
        <pc:graphicFrameChg chg="del">
          <ac:chgData name="Elísabet Ögn Jóhannsdóttir" userId="76b491c8-62b8-49b9-984c-c4563091983d" providerId="ADAL" clId="{14E75DE2-B817-45D3-A15F-AF540E54876F}" dt="2024-04-05T13:05:08.322" v="2328" actId="478"/>
          <ac:graphicFrameMkLst>
            <pc:docMk/>
            <pc:sldMk cId="279803450" sldId="372"/>
            <ac:graphicFrameMk id="14" creationId="{A8A5E2D1-0444-DB1C-7F14-B7C39993B391}"/>
          </ac:graphicFrameMkLst>
        </pc:graphicFrameChg>
        <pc:picChg chg="add mod">
          <ac:chgData name="Elísabet Ögn Jóhannsdóttir" userId="76b491c8-62b8-49b9-984c-c4563091983d" providerId="ADAL" clId="{14E75DE2-B817-45D3-A15F-AF540E54876F}" dt="2024-04-08T17:26:14.588" v="2624" actId="1076"/>
          <ac:picMkLst>
            <pc:docMk/>
            <pc:sldMk cId="279803450" sldId="372"/>
            <ac:picMk id="2" creationId="{E6E1E2FB-B331-6C9B-D0CD-E2CAC080DD28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1:54:26.282" v="8884" actId="255"/>
        <pc:sldMkLst>
          <pc:docMk/>
          <pc:sldMk cId="1699873042" sldId="373"/>
        </pc:sldMkLst>
        <pc:spChg chg="mod">
          <ac:chgData name="Elísabet Ögn Jóhannsdóttir" userId="76b491c8-62b8-49b9-984c-c4563091983d" providerId="ADAL" clId="{14E75DE2-B817-45D3-A15F-AF540E54876F}" dt="2024-04-09T11:54:26.282" v="8884" actId="255"/>
          <ac:spMkLst>
            <pc:docMk/>
            <pc:sldMk cId="1699873042" sldId="373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05:52.016" v="2333" actId="478"/>
          <ac:graphicFrameMkLst>
            <pc:docMk/>
            <pc:sldMk cId="1699873042" sldId="373"/>
            <ac:graphicFrameMk id="11" creationId="{076A9081-3DCA-3B8B-496B-0F4809C80369}"/>
          </ac:graphicFrameMkLst>
        </pc:graphicFrameChg>
        <pc:graphicFrameChg chg="del">
          <ac:chgData name="Elísabet Ögn Jóhannsdóttir" userId="76b491c8-62b8-49b9-984c-c4563091983d" providerId="ADAL" clId="{14E75DE2-B817-45D3-A15F-AF540E54876F}" dt="2024-04-05T13:05:53.977" v="2334" actId="478"/>
          <ac:graphicFrameMkLst>
            <pc:docMk/>
            <pc:sldMk cId="1699873042" sldId="373"/>
            <ac:graphicFrameMk id="14" creationId="{A8A5E2D1-0444-DB1C-7F14-B7C39993B391}"/>
          </ac:graphicFrameMkLst>
        </pc:graphicFrameChg>
        <pc:picChg chg="add mod">
          <ac:chgData name="Elísabet Ögn Jóhannsdóttir" userId="76b491c8-62b8-49b9-984c-c4563091983d" providerId="ADAL" clId="{14E75DE2-B817-45D3-A15F-AF540E54876F}" dt="2024-04-05T13:05:59.958" v="2335"/>
          <ac:picMkLst>
            <pc:docMk/>
            <pc:sldMk cId="1699873042" sldId="373"/>
            <ac:picMk id="2" creationId="{960090B0-A16F-0462-3142-68397C088B10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1:54:34.888" v="8885" actId="255"/>
        <pc:sldMkLst>
          <pc:docMk/>
          <pc:sldMk cId="1953176301" sldId="374"/>
        </pc:sldMkLst>
        <pc:spChg chg="mod">
          <ac:chgData name="Elísabet Ögn Jóhannsdóttir" userId="76b491c8-62b8-49b9-984c-c4563091983d" providerId="ADAL" clId="{14E75DE2-B817-45D3-A15F-AF540E54876F}" dt="2024-04-09T11:54:34.888" v="8885" actId="255"/>
          <ac:spMkLst>
            <pc:docMk/>
            <pc:sldMk cId="1953176301" sldId="374"/>
            <ac:spMk id="10" creationId="{D4BE2D27-5358-4E24-ADD6-64A642B5AFB9}"/>
          </ac:spMkLst>
        </pc:spChg>
        <pc:graphicFrameChg chg="add mod">
          <ac:chgData name="Elísabet Ögn Jóhannsdóttir" userId="76b491c8-62b8-49b9-984c-c4563091983d" providerId="ADAL" clId="{14E75DE2-B817-45D3-A15F-AF540E54876F}" dt="2024-04-09T10:14:11.381" v="4628" actId="207"/>
          <ac:graphicFrameMkLst>
            <pc:docMk/>
            <pc:sldMk cId="1953176301" sldId="374"/>
            <ac:graphicFrameMk id="5" creationId="{6CF8F7E3-E736-22F1-8922-1045783C78A5}"/>
          </ac:graphicFrameMkLst>
        </pc:graphicFrameChg>
        <pc:picChg chg="del">
          <ac:chgData name="Elísabet Ögn Jóhannsdóttir" userId="76b491c8-62b8-49b9-984c-c4563091983d" providerId="ADAL" clId="{14E75DE2-B817-45D3-A15F-AF540E54876F}" dt="2024-04-05T13:06:29.447" v="2339" actId="478"/>
          <ac:picMkLst>
            <pc:docMk/>
            <pc:sldMk cId="1953176301" sldId="374"/>
            <ac:picMk id="2" creationId="{960090B0-A16F-0462-3142-68397C088B10}"/>
          </ac:picMkLst>
        </pc:picChg>
      </pc:sldChg>
      <pc:sldChg chg="addSp delSp modSp add mod ord">
        <pc:chgData name="Elísabet Ögn Jóhannsdóttir" userId="76b491c8-62b8-49b9-984c-c4563091983d" providerId="ADAL" clId="{14E75DE2-B817-45D3-A15F-AF540E54876F}" dt="2024-04-09T12:01:22.490" v="8960" actId="1076"/>
        <pc:sldMkLst>
          <pc:docMk/>
          <pc:sldMk cId="4017720076" sldId="375"/>
        </pc:sldMkLst>
        <pc:spChg chg="mod">
          <ac:chgData name="Elísabet Ögn Jóhannsdóttir" userId="76b491c8-62b8-49b9-984c-c4563091983d" providerId="ADAL" clId="{14E75DE2-B817-45D3-A15F-AF540E54876F}" dt="2024-04-09T12:01:22.490" v="8960" actId="1076"/>
          <ac:spMkLst>
            <pc:docMk/>
            <pc:sldMk cId="4017720076" sldId="375"/>
            <ac:spMk id="10" creationId="{D4BE2D27-5358-4E24-ADD6-64A642B5AFB9}"/>
          </ac:spMkLst>
        </pc:spChg>
        <pc:graphicFrameChg chg="add del mod">
          <ac:chgData name="Elísabet Ögn Jóhannsdóttir" userId="76b491c8-62b8-49b9-984c-c4563091983d" providerId="ADAL" clId="{14E75DE2-B817-45D3-A15F-AF540E54876F}" dt="2024-04-08T18:01:43.440" v="4538" actId="478"/>
          <ac:graphicFrameMkLst>
            <pc:docMk/>
            <pc:sldMk cId="4017720076" sldId="375"/>
            <ac:graphicFrameMk id="2" creationId="{ABC5CEE1-1376-D8E1-FD15-22A95E1966E6}"/>
          </ac:graphicFrameMkLst>
        </pc:graphicFrameChg>
        <pc:graphicFrameChg chg="del">
          <ac:chgData name="Elísabet Ögn Jóhannsdóttir" userId="76b491c8-62b8-49b9-984c-c4563091983d" providerId="ADAL" clId="{14E75DE2-B817-45D3-A15F-AF540E54876F}" dt="2024-04-05T13:15:49.822" v="2478" actId="478"/>
          <ac:graphicFrameMkLst>
            <pc:docMk/>
            <pc:sldMk cId="4017720076" sldId="375"/>
            <ac:graphicFrameMk id="5" creationId="{6CF8F7E3-E736-22F1-8922-1045783C78A5}"/>
          </ac:graphicFrameMkLst>
        </pc:graphicFrameChg>
        <pc:graphicFrameChg chg="add del mod">
          <ac:chgData name="Elísabet Ögn Jóhannsdóttir" userId="76b491c8-62b8-49b9-984c-c4563091983d" providerId="ADAL" clId="{14E75DE2-B817-45D3-A15F-AF540E54876F}" dt="2024-04-08T18:10:07.584" v="4549" actId="478"/>
          <ac:graphicFrameMkLst>
            <pc:docMk/>
            <pc:sldMk cId="4017720076" sldId="375"/>
            <ac:graphicFrameMk id="5" creationId="{742F7EBB-99D8-ED24-632C-F04DB9C5232A}"/>
          </ac:graphicFrameMkLst>
        </pc:graphicFrameChg>
        <pc:graphicFrameChg chg="add del mod">
          <ac:chgData name="Elísabet Ögn Jóhannsdóttir" userId="76b491c8-62b8-49b9-984c-c4563091983d" providerId="ADAL" clId="{14E75DE2-B817-45D3-A15F-AF540E54876F}" dt="2024-04-08T18:10:06.702" v="4548" actId="478"/>
          <ac:graphicFrameMkLst>
            <pc:docMk/>
            <pc:sldMk cId="4017720076" sldId="375"/>
            <ac:graphicFrameMk id="8" creationId="{29C0F062-5DFF-8B6B-D3CD-A546A70E48B0}"/>
          </ac:graphicFrameMkLst>
        </pc:graphicFrameChg>
        <pc:picChg chg="add mod">
          <ac:chgData name="Elísabet Ögn Jóhannsdóttir" userId="76b491c8-62b8-49b9-984c-c4563091983d" providerId="ADAL" clId="{14E75DE2-B817-45D3-A15F-AF540E54876F}" dt="2024-04-08T18:10:38.767" v="4551" actId="1076"/>
          <ac:picMkLst>
            <pc:docMk/>
            <pc:sldMk cId="4017720076" sldId="375"/>
            <ac:picMk id="11" creationId="{B57F2BB4-5B63-6555-27D9-8400A3F1FAC3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4:01:31.367" v="9231" actId="20577"/>
        <pc:sldMkLst>
          <pc:docMk/>
          <pc:sldMk cId="4005028951" sldId="376"/>
        </pc:sldMkLst>
        <pc:spChg chg="add mod">
          <ac:chgData name="Elísabet Ögn Jóhannsdóttir" userId="76b491c8-62b8-49b9-984c-c4563091983d" providerId="ADAL" clId="{14E75DE2-B817-45D3-A15F-AF540E54876F}" dt="2024-04-09T12:01:13.450" v="8957" actId="1076"/>
          <ac:spMkLst>
            <pc:docMk/>
            <pc:sldMk cId="4005028951" sldId="376"/>
            <ac:spMk id="2" creationId="{6945C89A-5B5D-B627-3E8A-89A77ACD92DD}"/>
          </ac:spMkLst>
        </pc:spChg>
        <pc:spChg chg="mod">
          <ac:chgData name="Elísabet Ögn Jóhannsdóttir" userId="76b491c8-62b8-49b9-984c-c4563091983d" providerId="ADAL" clId="{14E75DE2-B817-45D3-A15F-AF540E54876F}" dt="2024-04-09T14:01:31.367" v="9231" actId="20577"/>
          <ac:spMkLst>
            <pc:docMk/>
            <pc:sldMk cId="4005028951" sldId="376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5:42.925" v="2471" actId="478"/>
          <ac:graphicFrameMkLst>
            <pc:docMk/>
            <pc:sldMk cId="4005028951" sldId="376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4:00:51.440" v="9229" actId="1076"/>
        <pc:sldMkLst>
          <pc:docMk/>
          <pc:sldMk cId="1880713608" sldId="377"/>
        </pc:sldMkLst>
        <pc:spChg chg="add mod">
          <ac:chgData name="Elísabet Ögn Jóhannsdóttir" userId="76b491c8-62b8-49b9-984c-c4563091983d" providerId="ADAL" clId="{14E75DE2-B817-45D3-A15F-AF540E54876F}" dt="2024-04-09T14:00:49.301" v="9228" actId="1076"/>
          <ac:spMkLst>
            <pc:docMk/>
            <pc:sldMk cId="1880713608" sldId="377"/>
            <ac:spMk id="5" creationId="{D5CA0C60-B805-4AC6-D73F-80D037786299}"/>
          </ac:spMkLst>
        </pc:spChg>
        <pc:spChg chg="add del mod">
          <ac:chgData name="Elísabet Ögn Jóhannsdóttir" userId="76b491c8-62b8-49b9-984c-c4563091983d" providerId="ADAL" clId="{14E75DE2-B817-45D3-A15F-AF540E54876F}" dt="2024-04-09T11:52:26.554" v="8870" actId="478"/>
          <ac:spMkLst>
            <pc:docMk/>
            <pc:sldMk cId="1880713608" sldId="377"/>
            <ac:spMk id="9" creationId="{8E361B27-86F1-577F-92C2-BEF02801669F}"/>
          </ac:spMkLst>
        </pc:spChg>
        <pc:spChg chg="mod">
          <ac:chgData name="Elísabet Ögn Jóhannsdóttir" userId="76b491c8-62b8-49b9-984c-c4563091983d" providerId="ADAL" clId="{14E75DE2-B817-45D3-A15F-AF540E54876F}" dt="2024-04-09T14:00:51.440" v="9229" actId="1076"/>
          <ac:spMkLst>
            <pc:docMk/>
            <pc:sldMk cId="1880713608" sldId="377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5:34.958" v="2464" actId="478"/>
          <ac:graphicFrameMkLst>
            <pc:docMk/>
            <pc:sldMk cId="1880713608" sldId="377"/>
            <ac:graphicFrameMk id="5" creationId="{6CF8F7E3-E736-22F1-8922-1045783C78A5}"/>
          </ac:graphicFrameMkLst>
        </pc:graphicFrameChg>
        <pc:picChg chg="add mod">
          <ac:chgData name="Elísabet Ögn Jóhannsdóttir" userId="76b491c8-62b8-49b9-984c-c4563091983d" providerId="ADAL" clId="{14E75DE2-B817-45D3-A15F-AF540E54876F}" dt="2024-04-09T13:59:52.996" v="9200" actId="1076"/>
          <ac:picMkLst>
            <pc:docMk/>
            <pc:sldMk cId="1880713608" sldId="377"/>
            <ac:picMk id="2" creationId="{195A5D46-4899-28E1-CFC8-779E0E90035D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3:58:19.918" v="9195" actId="1076"/>
        <pc:sldMkLst>
          <pc:docMk/>
          <pc:sldMk cId="1241451247" sldId="378"/>
        </pc:sldMkLst>
        <pc:spChg chg="add mod">
          <ac:chgData name="Elísabet Ögn Jóhannsdóttir" userId="76b491c8-62b8-49b9-984c-c4563091983d" providerId="ADAL" clId="{14E75DE2-B817-45D3-A15F-AF540E54876F}" dt="2024-04-09T12:16:05.434" v="9044" actId="14100"/>
          <ac:spMkLst>
            <pc:docMk/>
            <pc:sldMk cId="1241451247" sldId="378"/>
            <ac:spMk id="5" creationId="{6084D9EA-B980-F86F-5642-47BD25088158}"/>
          </ac:spMkLst>
        </pc:spChg>
        <pc:spChg chg="add del mod">
          <ac:chgData name="Elísabet Ögn Jóhannsdóttir" userId="76b491c8-62b8-49b9-984c-c4563091983d" providerId="ADAL" clId="{14E75DE2-B817-45D3-A15F-AF540E54876F}" dt="2024-04-09T10:47:53.789" v="5130" actId="478"/>
          <ac:spMkLst>
            <pc:docMk/>
            <pc:sldMk cId="1241451247" sldId="378"/>
            <ac:spMk id="8" creationId="{AD439B26-9CE7-BEE8-F785-2BD909A47C5F}"/>
          </ac:spMkLst>
        </pc:spChg>
        <pc:spChg chg="add del mod">
          <ac:chgData name="Elísabet Ögn Jóhannsdóttir" userId="76b491c8-62b8-49b9-984c-c4563091983d" providerId="ADAL" clId="{14E75DE2-B817-45D3-A15F-AF540E54876F}" dt="2024-04-09T10:45:17.442" v="5100"/>
          <ac:spMkLst>
            <pc:docMk/>
            <pc:sldMk cId="1241451247" sldId="378"/>
            <ac:spMk id="9" creationId="{C45D614F-820B-ABAB-F3A4-18A19C83C6A5}"/>
          </ac:spMkLst>
        </pc:spChg>
        <pc:spChg chg="mod">
          <ac:chgData name="Elísabet Ögn Jóhannsdóttir" userId="76b491c8-62b8-49b9-984c-c4563091983d" providerId="ADAL" clId="{14E75DE2-B817-45D3-A15F-AF540E54876F}" dt="2024-04-09T12:00:30.164" v="8945" actId="1076"/>
          <ac:spMkLst>
            <pc:docMk/>
            <pc:sldMk cId="1241451247" sldId="378"/>
            <ac:spMk id="10" creationId="{D4BE2D27-5358-4E24-ADD6-64A642B5AFB9}"/>
          </ac:spMkLst>
        </pc:spChg>
        <pc:spChg chg="add mod">
          <ac:chgData name="Elísabet Ögn Jóhannsdóttir" userId="76b491c8-62b8-49b9-984c-c4563091983d" providerId="ADAL" clId="{14E75DE2-B817-45D3-A15F-AF540E54876F}" dt="2024-04-09T10:48:41.575" v="5139" actId="14100"/>
          <ac:spMkLst>
            <pc:docMk/>
            <pc:sldMk cId="1241451247" sldId="378"/>
            <ac:spMk id="11" creationId="{7720E6D6-60D7-614A-F30E-9598A30C13AA}"/>
          </ac:spMkLst>
        </pc:spChg>
        <pc:spChg chg="add mod">
          <ac:chgData name="Elísabet Ögn Jóhannsdóttir" userId="76b491c8-62b8-49b9-984c-c4563091983d" providerId="ADAL" clId="{14E75DE2-B817-45D3-A15F-AF540E54876F}" dt="2024-04-09T11:52:08.782" v="8868" actId="2711"/>
          <ac:spMkLst>
            <pc:docMk/>
            <pc:sldMk cId="1241451247" sldId="378"/>
            <ac:spMk id="14" creationId="{A28A3448-0210-E5B0-04F3-83B14ECA2357}"/>
          </ac:spMkLst>
        </pc:spChg>
        <pc:graphicFrameChg chg="del">
          <ac:chgData name="Elísabet Ögn Jóhannsdóttir" userId="76b491c8-62b8-49b9-984c-c4563091983d" providerId="ADAL" clId="{14E75DE2-B817-45D3-A15F-AF540E54876F}" dt="2024-04-05T13:15:25.756" v="2455" actId="478"/>
          <ac:graphicFrameMkLst>
            <pc:docMk/>
            <pc:sldMk cId="1241451247" sldId="378"/>
            <ac:graphicFrameMk id="5" creationId="{6CF8F7E3-E736-22F1-8922-1045783C78A5}"/>
          </ac:graphicFrameMkLst>
        </pc:graphicFrameChg>
        <pc:picChg chg="add mod">
          <ac:chgData name="Elísabet Ögn Jóhannsdóttir" userId="76b491c8-62b8-49b9-984c-c4563091983d" providerId="ADAL" clId="{14E75DE2-B817-45D3-A15F-AF540E54876F}" dt="2024-04-09T13:58:19.918" v="9195" actId="1076"/>
          <ac:picMkLst>
            <pc:docMk/>
            <pc:sldMk cId="1241451247" sldId="378"/>
            <ac:picMk id="16" creationId="{737B325B-62D9-CFF5-33A7-A2DEC45B0C24}"/>
          </ac:picMkLst>
        </pc:picChg>
        <pc:picChg chg="mod">
          <ac:chgData name="Elísabet Ögn Jóhannsdóttir" userId="76b491c8-62b8-49b9-984c-c4563091983d" providerId="ADAL" clId="{14E75DE2-B817-45D3-A15F-AF540E54876F}" dt="2024-04-09T10:44:15.317" v="5085" actId="1076"/>
          <ac:picMkLst>
            <pc:docMk/>
            <pc:sldMk cId="1241451247" sldId="378"/>
            <ac:picMk id="24" creationId="{B4ED7BAA-E0CE-B43D-B780-86FDF88082B9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2:16:29.357" v="9050" actId="1076"/>
        <pc:sldMkLst>
          <pc:docMk/>
          <pc:sldMk cId="4288312590" sldId="379"/>
        </pc:sldMkLst>
        <pc:spChg chg="add mod">
          <ac:chgData name="Elísabet Ögn Jóhannsdóttir" userId="76b491c8-62b8-49b9-984c-c4563091983d" providerId="ADAL" clId="{14E75DE2-B817-45D3-A15F-AF540E54876F}" dt="2024-04-09T12:16:26.880" v="9049" actId="1076"/>
          <ac:spMkLst>
            <pc:docMk/>
            <pc:sldMk cId="4288312590" sldId="379"/>
            <ac:spMk id="5" creationId="{C2E0C3D3-A73F-E326-5A30-9D680F25C5B2}"/>
          </ac:spMkLst>
        </pc:spChg>
        <pc:spChg chg="mod">
          <ac:chgData name="Elísabet Ögn Jóhannsdóttir" userId="76b491c8-62b8-49b9-984c-c4563091983d" providerId="ADAL" clId="{14E75DE2-B817-45D3-A15F-AF540E54876F}" dt="2024-04-09T12:16:29.357" v="9050" actId="1076"/>
          <ac:spMkLst>
            <pc:docMk/>
            <pc:sldMk cId="4288312590" sldId="379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5:19.619" v="2448" actId="478"/>
          <ac:graphicFrameMkLst>
            <pc:docMk/>
            <pc:sldMk cId="4288312590" sldId="379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2:17:04.538" v="9057" actId="1076"/>
        <pc:sldMkLst>
          <pc:docMk/>
          <pc:sldMk cId="4207719416" sldId="380"/>
        </pc:sldMkLst>
        <pc:spChg chg="add mod">
          <ac:chgData name="Elísabet Ögn Jóhannsdóttir" userId="76b491c8-62b8-49b9-984c-c4563091983d" providerId="ADAL" clId="{14E75DE2-B817-45D3-A15F-AF540E54876F}" dt="2024-04-09T11:58:50.376" v="8923" actId="1076"/>
          <ac:spMkLst>
            <pc:docMk/>
            <pc:sldMk cId="4207719416" sldId="380"/>
            <ac:spMk id="2" creationId="{026FB7ED-1777-87A9-5733-6B66841EB427}"/>
          </ac:spMkLst>
        </pc:spChg>
        <pc:spChg chg="mod">
          <ac:chgData name="Elísabet Ögn Jóhannsdóttir" userId="76b491c8-62b8-49b9-984c-c4563091983d" providerId="ADAL" clId="{14E75DE2-B817-45D3-A15F-AF540E54876F}" dt="2024-04-09T12:17:04.538" v="9057" actId="1076"/>
          <ac:spMkLst>
            <pc:docMk/>
            <pc:sldMk cId="4207719416" sldId="380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5:12.761" v="2441" actId="478"/>
          <ac:graphicFrameMkLst>
            <pc:docMk/>
            <pc:sldMk cId="4207719416" sldId="380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1:58:34.018" v="8919" actId="255"/>
        <pc:sldMkLst>
          <pc:docMk/>
          <pc:sldMk cId="3789993465" sldId="381"/>
        </pc:sldMkLst>
        <pc:spChg chg="mod">
          <ac:chgData name="Elísabet Ögn Jóhannsdóttir" userId="76b491c8-62b8-49b9-984c-c4563091983d" providerId="ADAL" clId="{14E75DE2-B817-45D3-A15F-AF540E54876F}" dt="2024-04-09T11:58:34.018" v="8919" actId="255"/>
          <ac:spMkLst>
            <pc:docMk/>
            <pc:sldMk cId="3789993465" sldId="381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5:06.553" v="2434" actId="478"/>
          <ac:graphicFrameMkLst>
            <pc:docMk/>
            <pc:sldMk cId="3789993465" sldId="381"/>
            <ac:graphicFrameMk id="5" creationId="{6CF8F7E3-E736-22F1-8922-1045783C78A5}"/>
          </ac:graphicFrameMkLst>
        </pc:graphicFrameChg>
        <pc:picChg chg="add mod">
          <ac:chgData name="Elísabet Ögn Jóhannsdóttir" userId="76b491c8-62b8-49b9-984c-c4563091983d" providerId="ADAL" clId="{14E75DE2-B817-45D3-A15F-AF540E54876F}" dt="2024-04-09T10:39:14.146" v="5011" actId="1076"/>
          <ac:picMkLst>
            <pc:docMk/>
            <pc:sldMk cId="3789993465" sldId="381"/>
            <ac:picMk id="5" creationId="{981F58C2-8BDB-76CC-207F-3995167D4147}"/>
          </ac:picMkLst>
        </pc:picChg>
      </pc:sldChg>
      <pc:sldChg chg="addSp delSp modSp add mod">
        <pc:chgData name="Elísabet Ögn Jóhannsdóttir" userId="76b491c8-62b8-49b9-984c-c4563091983d" providerId="ADAL" clId="{14E75DE2-B817-45D3-A15F-AF540E54876F}" dt="2024-04-09T12:14:59.593" v="9035" actId="20577"/>
        <pc:sldMkLst>
          <pc:docMk/>
          <pc:sldMk cId="4060878288" sldId="382"/>
        </pc:sldMkLst>
        <pc:spChg chg="add mod">
          <ac:chgData name="Elísabet Ögn Jóhannsdóttir" userId="76b491c8-62b8-49b9-984c-c4563091983d" providerId="ADAL" clId="{14E75DE2-B817-45D3-A15F-AF540E54876F}" dt="2024-04-09T11:57:47.483" v="8917" actId="1076"/>
          <ac:spMkLst>
            <pc:docMk/>
            <pc:sldMk cId="4060878288" sldId="382"/>
            <ac:spMk id="5" creationId="{D0025BB0-221E-921E-6E46-F9C2C3865816}"/>
          </ac:spMkLst>
        </pc:spChg>
        <pc:spChg chg="mod">
          <ac:chgData name="Elísabet Ögn Jóhannsdóttir" userId="76b491c8-62b8-49b9-984c-c4563091983d" providerId="ADAL" clId="{14E75DE2-B817-45D3-A15F-AF540E54876F}" dt="2024-04-09T12:14:59.593" v="9035" actId="20577"/>
          <ac:spMkLst>
            <pc:docMk/>
            <pc:sldMk cId="4060878288" sldId="382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4:57.656" v="2427" actId="478"/>
          <ac:graphicFrameMkLst>
            <pc:docMk/>
            <pc:sldMk cId="4060878288" sldId="382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3:47:40.423" v="9187" actId="20577"/>
        <pc:sldMkLst>
          <pc:docMk/>
          <pc:sldMk cId="1712213244" sldId="383"/>
        </pc:sldMkLst>
        <pc:spChg chg="add mod">
          <ac:chgData name="Elísabet Ögn Jóhannsdóttir" userId="76b491c8-62b8-49b9-984c-c4563091983d" providerId="ADAL" clId="{14E75DE2-B817-45D3-A15F-AF540E54876F}" dt="2024-04-09T13:47:40.423" v="9187" actId="20577"/>
          <ac:spMkLst>
            <pc:docMk/>
            <pc:sldMk cId="1712213244" sldId="383"/>
            <ac:spMk id="5" creationId="{09A5CF16-6C9A-C514-B389-C288BF03AB52}"/>
          </ac:spMkLst>
        </pc:spChg>
        <pc:spChg chg="mod">
          <ac:chgData name="Elísabet Ögn Jóhannsdóttir" userId="76b491c8-62b8-49b9-984c-c4563091983d" providerId="ADAL" clId="{14E75DE2-B817-45D3-A15F-AF540E54876F}" dt="2024-04-09T12:14:51.214" v="9033" actId="1076"/>
          <ac:spMkLst>
            <pc:docMk/>
            <pc:sldMk cId="1712213244" sldId="383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4:50.698" v="2420" actId="478"/>
          <ac:graphicFrameMkLst>
            <pc:docMk/>
            <pc:sldMk cId="1712213244" sldId="383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2:14:47.700" v="9032" actId="1076"/>
        <pc:sldMkLst>
          <pc:docMk/>
          <pc:sldMk cId="1721124559" sldId="384"/>
        </pc:sldMkLst>
        <pc:spChg chg="add del mod">
          <ac:chgData name="Elísabet Ögn Jóhannsdóttir" userId="76b491c8-62b8-49b9-984c-c4563091983d" providerId="ADAL" clId="{14E75DE2-B817-45D3-A15F-AF540E54876F}" dt="2024-04-09T10:28:16.864" v="4665"/>
          <ac:spMkLst>
            <pc:docMk/>
            <pc:sldMk cId="1721124559" sldId="384"/>
            <ac:spMk id="5" creationId="{3C030684-370C-71DF-E07C-EAE570F5EF6F}"/>
          </ac:spMkLst>
        </pc:spChg>
        <pc:spChg chg="add mod">
          <ac:chgData name="Elísabet Ögn Jóhannsdóttir" userId="76b491c8-62b8-49b9-984c-c4563091983d" providerId="ADAL" clId="{14E75DE2-B817-45D3-A15F-AF540E54876F}" dt="2024-04-09T12:14:45.601" v="9031" actId="1076"/>
          <ac:spMkLst>
            <pc:docMk/>
            <pc:sldMk cId="1721124559" sldId="384"/>
            <ac:spMk id="8" creationId="{78F0789E-7B87-6BBC-8B34-BD244CB29DC0}"/>
          </ac:spMkLst>
        </pc:spChg>
        <pc:spChg chg="mod">
          <ac:chgData name="Elísabet Ögn Jóhannsdóttir" userId="76b491c8-62b8-49b9-984c-c4563091983d" providerId="ADAL" clId="{14E75DE2-B817-45D3-A15F-AF540E54876F}" dt="2024-04-09T12:14:47.700" v="9032" actId="1076"/>
          <ac:spMkLst>
            <pc:docMk/>
            <pc:sldMk cId="1721124559" sldId="384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4:41.265" v="2407" actId="478"/>
          <ac:graphicFrameMkLst>
            <pc:docMk/>
            <pc:sldMk cId="1721124559" sldId="384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2:14:29.755" v="9029" actId="1076"/>
        <pc:sldMkLst>
          <pc:docMk/>
          <pc:sldMk cId="1606496020" sldId="385"/>
        </pc:sldMkLst>
        <pc:spChg chg="add mod">
          <ac:chgData name="Elísabet Ögn Jóhannsdóttir" userId="76b491c8-62b8-49b9-984c-c4563091983d" providerId="ADAL" clId="{14E75DE2-B817-45D3-A15F-AF540E54876F}" dt="2024-04-09T12:14:26.707" v="9028" actId="1076"/>
          <ac:spMkLst>
            <pc:docMk/>
            <pc:sldMk cId="1606496020" sldId="385"/>
            <ac:spMk id="5" creationId="{18082634-0FA2-3301-B35F-B114CEA8D907}"/>
          </ac:spMkLst>
        </pc:spChg>
        <pc:spChg chg="mod">
          <ac:chgData name="Elísabet Ögn Jóhannsdóttir" userId="76b491c8-62b8-49b9-984c-c4563091983d" providerId="ADAL" clId="{14E75DE2-B817-45D3-A15F-AF540E54876F}" dt="2024-04-09T12:14:29.755" v="9029" actId="1076"/>
          <ac:spMkLst>
            <pc:docMk/>
            <pc:sldMk cId="1606496020" sldId="385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4:37.984" v="2406" actId="478"/>
          <ac:graphicFrameMkLst>
            <pc:docMk/>
            <pc:sldMk cId="1606496020" sldId="385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2:14:10.855" v="9024" actId="1076"/>
        <pc:sldMkLst>
          <pc:docMk/>
          <pc:sldMk cId="438417817" sldId="386"/>
        </pc:sldMkLst>
        <pc:spChg chg="add mod">
          <ac:chgData name="Elísabet Ögn Jóhannsdóttir" userId="76b491c8-62b8-49b9-984c-c4563091983d" providerId="ADAL" clId="{14E75DE2-B817-45D3-A15F-AF540E54876F}" dt="2024-04-09T12:14:10.855" v="9024" actId="1076"/>
          <ac:spMkLst>
            <pc:docMk/>
            <pc:sldMk cId="438417817" sldId="386"/>
            <ac:spMk id="5" creationId="{4347F6F9-73F0-4DC0-3AB4-8FC9A2E88B83}"/>
          </ac:spMkLst>
        </pc:spChg>
        <pc:spChg chg="mod">
          <ac:chgData name="Elísabet Ögn Jóhannsdóttir" userId="76b491c8-62b8-49b9-984c-c4563091983d" providerId="ADAL" clId="{14E75DE2-B817-45D3-A15F-AF540E54876F}" dt="2024-04-09T12:13:59.346" v="9021" actId="1076"/>
          <ac:spMkLst>
            <pc:docMk/>
            <pc:sldMk cId="438417817" sldId="386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4:30.130" v="2398" actId="478"/>
          <ac:graphicFrameMkLst>
            <pc:docMk/>
            <pc:sldMk cId="438417817" sldId="386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2:13:50.714" v="9020" actId="1076"/>
        <pc:sldMkLst>
          <pc:docMk/>
          <pc:sldMk cId="1316928795" sldId="387"/>
        </pc:sldMkLst>
        <pc:spChg chg="add mod">
          <ac:chgData name="Elísabet Ögn Jóhannsdóttir" userId="76b491c8-62b8-49b9-984c-c4563091983d" providerId="ADAL" clId="{14E75DE2-B817-45D3-A15F-AF540E54876F}" dt="2024-04-09T12:13:50.714" v="9020" actId="1076"/>
          <ac:spMkLst>
            <pc:docMk/>
            <pc:sldMk cId="1316928795" sldId="387"/>
            <ac:spMk id="5" creationId="{F0209EAF-7E12-8A6C-C53F-50EC50AFE210}"/>
          </ac:spMkLst>
        </pc:spChg>
        <pc:spChg chg="mod">
          <ac:chgData name="Elísabet Ögn Jóhannsdóttir" userId="76b491c8-62b8-49b9-984c-c4563091983d" providerId="ADAL" clId="{14E75DE2-B817-45D3-A15F-AF540E54876F}" dt="2024-04-09T12:13:47.606" v="9019" actId="1076"/>
          <ac:spMkLst>
            <pc:docMk/>
            <pc:sldMk cId="1316928795" sldId="387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4:18.645" v="2385" actId="478"/>
          <ac:graphicFrameMkLst>
            <pc:docMk/>
            <pc:sldMk cId="1316928795" sldId="387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1:54:49.481" v="8886" actId="255"/>
        <pc:sldMkLst>
          <pc:docMk/>
          <pc:sldMk cId="2077678838" sldId="388"/>
        </pc:sldMkLst>
        <pc:spChg chg="add mod">
          <ac:chgData name="Elísabet Ögn Jóhannsdóttir" userId="76b491c8-62b8-49b9-984c-c4563091983d" providerId="ADAL" clId="{14E75DE2-B817-45D3-A15F-AF540E54876F}" dt="2024-04-09T11:43:32.182" v="8828" actId="1076"/>
          <ac:spMkLst>
            <pc:docMk/>
            <pc:sldMk cId="2077678838" sldId="388"/>
            <ac:spMk id="2" creationId="{FF5F3546-9A63-EDCB-B167-8E6656D41479}"/>
          </ac:spMkLst>
        </pc:spChg>
        <pc:spChg chg="mod">
          <ac:chgData name="Elísabet Ögn Jóhannsdóttir" userId="76b491c8-62b8-49b9-984c-c4563091983d" providerId="ADAL" clId="{14E75DE2-B817-45D3-A15F-AF540E54876F}" dt="2024-04-09T11:54:49.481" v="8886" actId="255"/>
          <ac:spMkLst>
            <pc:docMk/>
            <pc:sldMk cId="2077678838" sldId="388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4:10.491" v="2374" actId="478"/>
          <ac:graphicFrameMkLst>
            <pc:docMk/>
            <pc:sldMk cId="2077678838" sldId="388"/>
            <ac:graphicFrameMk id="5" creationId="{6CF8F7E3-E736-22F1-8922-1045783C78A5}"/>
          </ac:graphicFrameMkLst>
        </pc:graphicFrameChg>
      </pc:sldChg>
      <pc:sldChg chg="addSp delSp modSp add mod">
        <pc:chgData name="Elísabet Ögn Jóhannsdóttir" userId="76b491c8-62b8-49b9-984c-c4563091983d" providerId="ADAL" clId="{14E75DE2-B817-45D3-A15F-AF540E54876F}" dt="2024-04-09T11:42:52.653" v="8821" actId="1076"/>
        <pc:sldMkLst>
          <pc:docMk/>
          <pc:sldMk cId="346528856" sldId="389"/>
        </pc:sldMkLst>
        <pc:spChg chg="add">
          <ac:chgData name="Elísabet Ögn Jóhannsdóttir" userId="76b491c8-62b8-49b9-984c-c4563091983d" providerId="ADAL" clId="{14E75DE2-B817-45D3-A15F-AF540E54876F}" dt="2024-04-08T17:20:41.507" v="2578"/>
          <ac:spMkLst>
            <pc:docMk/>
            <pc:sldMk cId="346528856" sldId="389"/>
            <ac:spMk id="2" creationId="{CB172632-4C84-1D28-3476-788F29072B41}"/>
          </ac:spMkLst>
        </pc:spChg>
        <pc:spChg chg="add del mod">
          <ac:chgData name="Elísabet Ögn Jóhannsdóttir" userId="76b491c8-62b8-49b9-984c-c4563091983d" providerId="ADAL" clId="{14E75DE2-B817-45D3-A15F-AF540E54876F}" dt="2024-04-08T17:21:04.630" v="2582" actId="478"/>
          <ac:spMkLst>
            <pc:docMk/>
            <pc:sldMk cId="346528856" sldId="389"/>
            <ac:spMk id="5" creationId="{8078179E-520A-625D-F835-EF4E4F1681A1}"/>
          </ac:spMkLst>
        </pc:spChg>
        <pc:spChg chg="add del mod">
          <ac:chgData name="Elísabet Ögn Jóhannsdóttir" userId="76b491c8-62b8-49b9-984c-c4563091983d" providerId="ADAL" clId="{14E75DE2-B817-45D3-A15F-AF540E54876F}" dt="2024-04-08T17:21:04.630" v="2582" actId="478"/>
          <ac:spMkLst>
            <pc:docMk/>
            <pc:sldMk cId="346528856" sldId="389"/>
            <ac:spMk id="8" creationId="{008EAC29-8EB4-AED0-605D-970A0AB709D8}"/>
          </ac:spMkLst>
        </pc:spChg>
        <pc:spChg chg="add mod">
          <ac:chgData name="Elísabet Ögn Jóhannsdóttir" userId="76b491c8-62b8-49b9-984c-c4563091983d" providerId="ADAL" clId="{14E75DE2-B817-45D3-A15F-AF540E54876F}" dt="2024-04-09T11:42:52.653" v="8821" actId="1076"/>
          <ac:spMkLst>
            <pc:docMk/>
            <pc:sldMk cId="346528856" sldId="389"/>
            <ac:spMk id="9" creationId="{D81A4CEC-9A3B-56AA-E9F7-51F591C3F98C}"/>
          </ac:spMkLst>
        </pc:spChg>
        <pc:spChg chg="mod">
          <ac:chgData name="Elísabet Ögn Jóhannsdóttir" userId="76b491c8-62b8-49b9-984c-c4563091983d" providerId="ADAL" clId="{14E75DE2-B817-45D3-A15F-AF540E54876F}" dt="2024-04-09T11:42:33.132" v="8816" actId="255"/>
          <ac:spMkLst>
            <pc:docMk/>
            <pc:sldMk cId="346528856" sldId="389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4:01.461" v="2367" actId="478"/>
          <ac:graphicFrameMkLst>
            <pc:docMk/>
            <pc:sldMk cId="346528856" sldId="389"/>
            <ac:graphicFrameMk id="5" creationId="{6CF8F7E3-E736-22F1-8922-1045783C78A5}"/>
          </ac:graphicFrameMkLst>
        </pc:graphicFrameChg>
        <pc:picChg chg="add mod">
          <ac:chgData name="Elísabet Ögn Jóhannsdóttir" userId="76b491c8-62b8-49b9-984c-c4563091983d" providerId="ADAL" clId="{14E75DE2-B817-45D3-A15F-AF540E54876F}" dt="2024-04-09T10:15:12.964" v="4634" actId="1076"/>
          <ac:picMkLst>
            <pc:docMk/>
            <pc:sldMk cId="346528856" sldId="389"/>
            <ac:picMk id="14" creationId="{1F98BC53-F527-1D26-429E-2042C271484B}"/>
          </ac:picMkLst>
        </pc:picChg>
      </pc:sldChg>
      <pc:sldChg chg="delSp modSp add mod">
        <pc:chgData name="Elísabet Ögn Jóhannsdóttir" userId="76b491c8-62b8-49b9-984c-c4563091983d" providerId="ADAL" clId="{14E75DE2-B817-45D3-A15F-AF540E54876F}" dt="2024-04-09T11:41:45.463" v="8791" actId="1076"/>
        <pc:sldMkLst>
          <pc:docMk/>
          <pc:sldMk cId="2312428731" sldId="390"/>
        </pc:sldMkLst>
        <pc:spChg chg="mod">
          <ac:chgData name="Elísabet Ögn Jóhannsdóttir" userId="76b491c8-62b8-49b9-984c-c4563091983d" providerId="ADAL" clId="{14E75DE2-B817-45D3-A15F-AF540E54876F}" dt="2024-04-09T11:41:45.463" v="8791" actId="1076"/>
          <ac:spMkLst>
            <pc:docMk/>
            <pc:sldMk cId="2312428731" sldId="390"/>
            <ac:spMk id="10" creationId="{D4BE2D27-5358-4E24-ADD6-64A642B5AFB9}"/>
          </ac:spMkLst>
        </pc:spChg>
        <pc:graphicFrameChg chg="del">
          <ac:chgData name="Elísabet Ögn Jóhannsdóttir" userId="76b491c8-62b8-49b9-984c-c4563091983d" providerId="ADAL" clId="{14E75DE2-B817-45D3-A15F-AF540E54876F}" dt="2024-04-05T13:13:51.545" v="2360" actId="478"/>
          <ac:graphicFrameMkLst>
            <pc:docMk/>
            <pc:sldMk cId="2312428731" sldId="390"/>
            <ac:graphicFrameMk id="5" creationId="{6CF8F7E3-E736-22F1-8922-1045783C78A5}"/>
          </ac:graphicFrameMkLst>
        </pc:graphicFrameChg>
        <pc:picChg chg="mod">
          <ac:chgData name="Elísabet Ögn Jóhannsdóttir" userId="76b491c8-62b8-49b9-984c-c4563091983d" providerId="ADAL" clId="{14E75DE2-B817-45D3-A15F-AF540E54876F}" dt="2024-04-08T17:27:24.883" v="2707" actId="1076"/>
          <ac:picMkLst>
            <pc:docMk/>
            <pc:sldMk cId="2312428731" sldId="390"/>
            <ac:picMk id="24" creationId="{B4ED7BAA-E0CE-B43D-B780-86FDF88082B9}"/>
          </ac:picMkLst>
        </pc:picChg>
      </pc:sldChg>
      <pc:sldChg chg="modSp add mod ord">
        <pc:chgData name="Elísabet Ögn Jóhannsdóttir" userId="76b491c8-62b8-49b9-984c-c4563091983d" providerId="ADAL" clId="{14E75DE2-B817-45D3-A15F-AF540E54876F}" dt="2024-04-09T14:04:18.004" v="9366" actId="1076"/>
        <pc:sldMkLst>
          <pc:docMk/>
          <pc:sldMk cId="4031203973" sldId="391"/>
        </pc:sldMkLst>
        <pc:spChg chg="mod">
          <ac:chgData name="Elísabet Ögn Jóhannsdóttir" userId="76b491c8-62b8-49b9-984c-c4563091983d" providerId="ADAL" clId="{14E75DE2-B817-45D3-A15F-AF540E54876F}" dt="2024-04-09T14:04:18.004" v="9366" actId="1076"/>
          <ac:spMkLst>
            <pc:docMk/>
            <pc:sldMk cId="4031203973" sldId="391"/>
            <ac:spMk id="5" creationId="{C2E0C3D3-A73F-E326-5A30-9D680F25C5B2}"/>
          </ac:spMkLst>
        </pc:spChg>
        <pc:spChg chg="mod">
          <ac:chgData name="Elísabet Ögn Jóhannsdóttir" userId="76b491c8-62b8-49b9-984c-c4563091983d" providerId="ADAL" clId="{14E75DE2-B817-45D3-A15F-AF540E54876F}" dt="2024-04-09T12:01:41.526" v="8966" actId="1076"/>
          <ac:spMkLst>
            <pc:docMk/>
            <pc:sldMk cId="4031203973" sldId="391"/>
            <ac:spMk id="10" creationId="{D4BE2D27-5358-4E24-ADD6-64A642B5AFB9}"/>
          </ac:spMkLst>
        </pc:spChg>
      </pc:sldChg>
      <pc:sldChg chg="addSp delSp modSp add mod">
        <pc:chgData name="Elísabet Ögn Jóhannsdóttir" userId="76b491c8-62b8-49b9-984c-c4563091983d" providerId="ADAL" clId="{14E75DE2-B817-45D3-A15F-AF540E54876F}" dt="2024-04-09T12:02:08.266" v="8972" actId="1076"/>
        <pc:sldMkLst>
          <pc:docMk/>
          <pc:sldMk cId="1810011534" sldId="392"/>
        </pc:sldMkLst>
        <pc:spChg chg="add mod">
          <ac:chgData name="Elísabet Ögn Jóhannsdóttir" userId="76b491c8-62b8-49b9-984c-c4563091983d" providerId="ADAL" clId="{14E75DE2-B817-45D3-A15F-AF540E54876F}" dt="2024-04-09T11:52:56.565" v="8874" actId="2711"/>
          <ac:spMkLst>
            <pc:docMk/>
            <pc:sldMk cId="1810011534" sldId="392"/>
            <ac:spMk id="5" creationId="{C98B007A-4922-920C-A783-51270C750E41}"/>
          </ac:spMkLst>
        </pc:spChg>
        <pc:spChg chg="add del mod">
          <ac:chgData name="Elísabet Ögn Jóhannsdóttir" userId="76b491c8-62b8-49b9-984c-c4563091983d" providerId="ADAL" clId="{14E75DE2-B817-45D3-A15F-AF540E54876F}" dt="2024-04-09T11:05:33.463" v="6726"/>
          <ac:spMkLst>
            <pc:docMk/>
            <pc:sldMk cId="1810011534" sldId="392"/>
            <ac:spMk id="9" creationId="{FAFBD0A2-1DC3-0402-1B31-3EABD576BAD0}"/>
          </ac:spMkLst>
        </pc:spChg>
        <pc:spChg chg="mod">
          <ac:chgData name="Elísabet Ögn Jóhannsdóttir" userId="76b491c8-62b8-49b9-984c-c4563091983d" providerId="ADAL" clId="{14E75DE2-B817-45D3-A15F-AF540E54876F}" dt="2024-04-09T12:02:08.266" v="8972" actId="1076"/>
          <ac:spMkLst>
            <pc:docMk/>
            <pc:sldMk cId="1810011534" sldId="392"/>
            <ac:spMk id="10" creationId="{D4BE2D27-5358-4E24-ADD6-64A642B5AFB9}"/>
          </ac:spMkLst>
        </pc:spChg>
      </pc:sldChg>
      <pc:sldChg chg="addSp delSp modSp add mod">
        <pc:chgData name="Elísabet Ögn Jóhannsdóttir" userId="76b491c8-62b8-49b9-984c-c4563091983d" providerId="ADAL" clId="{14E75DE2-B817-45D3-A15F-AF540E54876F}" dt="2024-04-09T12:19:05.603" v="9141" actId="20577"/>
        <pc:sldMkLst>
          <pc:docMk/>
          <pc:sldMk cId="2417816055" sldId="393"/>
        </pc:sldMkLst>
        <pc:spChg chg="add mod">
          <ac:chgData name="Elísabet Ögn Jóhannsdóttir" userId="76b491c8-62b8-49b9-984c-c4563091983d" providerId="ADAL" clId="{14E75DE2-B817-45D3-A15F-AF540E54876F}" dt="2024-04-09T12:18:38.291" v="9110" actId="1076"/>
          <ac:spMkLst>
            <pc:docMk/>
            <pc:sldMk cId="2417816055" sldId="393"/>
            <ac:spMk id="5" creationId="{6E3B6660-1B8A-B6E7-2FEB-A9F99E1ED161}"/>
          </ac:spMkLst>
        </pc:spChg>
        <pc:spChg chg="add mod">
          <ac:chgData name="Elísabet Ögn Jóhannsdóttir" userId="76b491c8-62b8-49b9-984c-c4563091983d" providerId="ADAL" clId="{14E75DE2-B817-45D3-A15F-AF540E54876F}" dt="2024-04-09T12:19:05.603" v="9141" actId="20577"/>
          <ac:spMkLst>
            <pc:docMk/>
            <pc:sldMk cId="2417816055" sldId="393"/>
            <ac:spMk id="9" creationId="{76DADAC4-5334-4EBB-EB81-19004CDDB626}"/>
          </ac:spMkLst>
        </pc:spChg>
        <pc:spChg chg="del mod">
          <ac:chgData name="Elísabet Ögn Jóhannsdóttir" userId="76b491c8-62b8-49b9-984c-c4563091983d" providerId="ADAL" clId="{14E75DE2-B817-45D3-A15F-AF540E54876F}" dt="2024-04-09T11:11:31.502" v="7204"/>
          <ac:spMkLst>
            <pc:docMk/>
            <pc:sldMk cId="2417816055" sldId="393"/>
            <ac:spMk id="10" creationId="{D4BE2D27-5358-4E24-ADD6-64A642B5AFB9}"/>
          </ac:spMkLst>
        </pc:spChg>
      </pc:sldChg>
      <pc:sldChg chg="addSp modSp add mod">
        <pc:chgData name="Elísabet Ögn Jóhannsdóttir" userId="76b491c8-62b8-49b9-984c-c4563091983d" providerId="ADAL" clId="{14E75DE2-B817-45D3-A15F-AF540E54876F}" dt="2024-04-09T14:06:27.650" v="9443" actId="20577"/>
        <pc:sldMkLst>
          <pc:docMk/>
          <pc:sldMk cId="2127680880" sldId="394"/>
        </pc:sldMkLst>
        <pc:spChg chg="add mod">
          <ac:chgData name="Elísabet Ögn Jóhannsdóttir" userId="76b491c8-62b8-49b9-984c-c4563091983d" providerId="ADAL" clId="{14E75DE2-B817-45D3-A15F-AF540E54876F}" dt="2024-04-09T12:19:58.901" v="9159" actId="1076"/>
          <ac:spMkLst>
            <pc:docMk/>
            <pc:sldMk cId="2127680880" sldId="394"/>
            <ac:spMk id="5" creationId="{16B70EE6-ACA6-ABF6-2895-5ECBC996E1FE}"/>
          </ac:spMkLst>
        </pc:spChg>
        <pc:spChg chg="mod">
          <ac:chgData name="Elísabet Ögn Jóhannsdóttir" userId="76b491c8-62b8-49b9-984c-c4563091983d" providerId="ADAL" clId="{14E75DE2-B817-45D3-A15F-AF540E54876F}" dt="2024-04-09T14:06:27.650" v="9443" actId="20577"/>
          <ac:spMkLst>
            <pc:docMk/>
            <pc:sldMk cId="2127680880" sldId="394"/>
            <ac:spMk id="10" creationId="{D4BE2D27-5358-4E24-ADD6-64A642B5AFB9}"/>
          </ac:spMkLst>
        </pc:spChg>
      </pc:sldChg>
      <pc:sldChg chg="modSp add mod">
        <pc:chgData name="Elísabet Ögn Jóhannsdóttir" userId="76b491c8-62b8-49b9-984c-c4563091983d" providerId="ADAL" clId="{14E75DE2-B817-45D3-A15F-AF540E54876F}" dt="2024-04-09T12:13:43.939" v="9018" actId="1076"/>
        <pc:sldMkLst>
          <pc:docMk/>
          <pc:sldMk cId="750548271" sldId="395"/>
        </pc:sldMkLst>
        <pc:spChg chg="mod">
          <ac:chgData name="Elísabet Ögn Jóhannsdóttir" userId="76b491c8-62b8-49b9-984c-c4563091983d" providerId="ADAL" clId="{14E75DE2-B817-45D3-A15F-AF540E54876F}" dt="2024-04-09T12:13:40.173" v="9017" actId="1076"/>
          <ac:spMkLst>
            <pc:docMk/>
            <pc:sldMk cId="750548271" sldId="395"/>
            <ac:spMk id="5" creationId="{F0209EAF-7E12-8A6C-C53F-50EC50AFE210}"/>
          </ac:spMkLst>
        </pc:spChg>
        <pc:spChg chg="mod">
          <ac:chgData name="Elísabet Ögn Jóhannsdóttir" userId="76b491c8-62b8-49b9-984c-c4563091983d" providerId="ADAL" clId="{14E75DE2-B817-45D3-A15F-AF540E54876F}" dt="2024-04-09T12:13:43.939" v="9018" actId="1076"/>
          <ac:spMkLst>
            <pc:docMk/>
            <pc:sldMk cId="750548271" sldId="395"/>
            <ac:spMk id="10" creationId="{D4BE2D27-5358-4E24-ADD6-64A642B5AFB9}"/>
          </ac:spMkLst>
        </pc:spChg>
      </pc:sldChg>
      <pc:sldChg chg="modSp add mod">
        <pc:chgData name="Elísabet Ögn Jóhannsdóttir" userId="76b491c8-62b8-49b9-984c-c4563091983d" providerId="ADAL" clId="{14E75DE2-B817-45D3-A15F-AF540E54876F}" dt="2024-04-09T12:13:16.140" v="9011" actId="1076"/>
        <pc:sldMkLst>
          <pc:docMk/>
          <pc:sldMk cId="2225047381" sldId="396"/>
        </pc:sldMkLst>
        <pc:spChg chg="mod">
          <ac:chgData name="Elísabet Ögn Jóhannsdóttir" userId="76b491c8-62b8-49b9-984c-c4563091983d" providerId="ADAL" clId="{14E75DE2-B817-45D3-A15F-AF540E54876F}" dt="2024-04-09T12:13:16.140" v="9011" actId="1076"/>
          <ac:spMkLst>
            <pc:docMk/>
            <pc:sldMk cId="2225047381" sldId="396"/>
            <ac:spMk id="2" creationId="{FF5F3546-9A63-EDCB-B167-8E6656D41479}"/>
          </ac:spMkLst>
        </pc:spChg>
        <pc:spChg chg="mod">
          <ac:chgData name="Elísabet Ögn Jóhannsdóttir" userId="76b491c8-62b8-49b9-984c-c4563091983d" providerId="ADAL" clId="{14E75DE2-B817-45D3-A15F-AF540E54876F}" dt="2024-04-09T11:54:56.724" v="8887" actId="255"/>
          <ac:spMkLst>
            <pc:docMk/>
            <pc:sldMk cId="2225047381" sldId="396"/>
            <ac:spMk id="10" creationId="{D4BE2D27-5358-4E24-ADD6-64A642B5AFB9}"/>
          </ac:spMkLst>
        </pc:spChg>
      </pc:sldChg>
      <pc:sldChg chg="addSp modSp add mod">
        <pc:chgData name="Elísabet Ögn Jóhannsdóttir" userId="76b491c8-62b8-49b9-984c-c4563091983d" providerId="ADAL" clId="{14E75DE2-B817-45D3-A15F-AF540E54876F}" dt="2024-04-09T12:12:57.789" v="9006" actId="20577"/>
        <pc:sldMkLst>
          <pc:docMk/>
          <pc:sldMk cId="1183220451" sldId="397"/>
        </pc:sldMkLst>
        <pc:spChg chg="mod">
          <ac:chgData name="Elísabet Ögn Jóhannsdóttir" userId="76b491c8-62b8-49b9-984c-c4563091983d" providerId="ADAL" clId="{14E75DE2-B817-45D3-A15F-AF540E54876F}" dt="2024-04-09T10:28:03.441" v="4662" actId="20577"/>
          <ac:spMkLst>
            <pc:docMk/>
            <pc:sldMk cId="1183220451" sldId="397"/>
            <ac:spMk id="2" creationId="{FF5F3546-9A63-EDCB-B167-8E6656D41479}"/>
          </ac:spMkLst>
        </pc:spChg>
        <pc:spChg chg="add mod">
          <ac:chgData name="Elísabet Ögn Jóhannsdóttir" userId="76b491c8-62b8-49b9-984c-c4563091983d" providerId="ADAL" clId="{14E75DE2-B817-45D3-A15F-AF540E54876F}" dt="2024-04-09T12:12:57.789" v="9006" actId="20577"/>
          <ac:spMkLst>
            <pc:docMk/>
            <pc:sldMk cId="1183220451" sldId="397"/>
            <ac:spMk id="8" creationId="{AF477D76-7226-CC95-23F5-695B173B472D}"/>
          </ac:spMkLst>
        </pc:spChg>
        <pc:spChg chg="mod">
          <ac:chgData name="Elísabet Ögn Jóhannsdóttir" userId="76b491c8-62b8-49b9-984c-c4563091983d" providerId="ADAL" clId="{14E75DE2-B817-45D3-A15F-AF540E54876F}" dt="2024-04-09T11:55:06.002" v="8888" actId="255"/>
          <ac:spMkLst>
            <pc:docMk/>
            <pc:sldMk cId="1183220451" sldId="397"/>
            <ac:spMk id="10" creationId="{D4BE2D27-5358-4E24-ADD6-64A642B5AFB9}"/>
          </ac:spMkLst>
        </pc:spChg>
      </pc:sldChg>
      <pc:sldChg chg="modSp add mod">
        <pc:chgData name="Elísabet Ögn Jóhannsdóttir" userId="76b491c8-62b8-49b9-984c-c4563091983d" providerId="ADAL" clId="{14E75DE2-B817-45D3-A15F-AF540E54876F}" dt="2024-04-09T12:16:44.150" v="9053" actId="1076"/>
        <pc:sldMkLst>
          <pc:docMk/>
          <pc:sldMk cId="2393843507" sldId="398"/>
        </pc:sldMkLst>
        <pc:spChg chg="mod">
          <ac:chgData name="Elísabet Ögn Jóhannsdóttir" userId="76b491c8-62b8-49b9-984c-c4563091983d" providerId="ADAL" clId="{14E75DE2-B817-45D3-A15F-AF540E54876F}" dt="2024-04-09T12:16:44.150" v="9053" actId="1076"/>
          <ac:spMkLst>
            <pc:docMk/>
            <pc:sldMk cId="2393843507" sldId="398"/>
            <ac:spMk id="2" creationId="{026FB7ED-1777-87A9-5733-6B66841EB427}"/>
          </ac:spMkLst>
        </pc:spChg>
        <pc:spChg chg="mod">
          <ac:chgData name="Elísabet Ögn Jóhannsdóttir" userId="76b491c8-62b8-49b9-984c-c4563091983d" providerId="ADAL" clId="{14E75DE2-B817-45D3-A15F-AF540E54876F}" dt="2024-04-09T12:16:41.730" v="9052" actId="1076"/>
          <ac:spMkLst>
            <pc:docMk/>
            <pc:sldMk cId="2393843507" sldId="398"/>
            <ac:spMk id="10" creationId="{D4BE2D27-5358-4E24-ADD6-64A642B5AFB9}"/>
          </ac:spMkLst>
        </pc:spChg>
      </pc:sldChg>
      <pc:sldChg chg="modSp add mod">
        <pc:chgData name="Elísabet Ögn Jóhannsdóttir" userId="76b491c8-62b8-49b9-984c-c4563091983d" providerId="ADAL" clId="{14E75DE2-B817-45D3-A15F-AF540E54876F}" dt="2024-04-09T12:17:20.796" v="9059" actId="1076"/>
        <pc:sldMkLst>
          <pc:docMk/>
          <pc:sldMk cId="1025260075" sldId="399"/>
        </pc:sldMkLst>
        <pc:spChg chg="mod">
          <ac:chgData name="Elísabet Ögn Jóhannsdóttir" userId="76b491c8-62b8-49b9-984c-c4563091983d" providerId="ADAL" clId="{14E75DE2-B817-45D3-A15F-AF540E54876F}" dt="2024-04-09T12:17:20.796" v="9059" actId="1076"/>
          <ac:spMkLst>
            <pc:docMk/>
            <pc:sldMk cId="1025260075" sldId="399"/>
            <ac:spMk id="5" creationId="{C2E0C3D3-A73F-E326-5A30-9D680F25C5B2}"/>
          </ac:spMkLst>
        </pc:spChg>
        <pc:spChg chg="mod">
          <ac:chgData name="Elísabet Ögn Jóhannsdóttir" userId="76b491c8-62b8-49b9-984c-c4563091983d" providerId="ADAL" clId="{14E75DE2-B817-45D3-A15F-AF540E54876F}" dt="2024-04-09T12:16:17.391" v="9047" actId="1076"/>
          <ac:spMkLst>
            <pc:docMk/>
            <pc:sldMk cId="1025260075" sldId="399"/>
            <ac:spMk id="10" creationId="{D4BE2D27-5358-4E24-ADD6-64A642B5AFB9}"/>
          </ac:spMkLst>
        </pc:spChg>
      </pc:sldChg>
      <pc:sldChg chg="modSp add mod">
        <pc:chgData name="Elísabet Ögn Jóhannsdóttir" userId="76b491c8-62b8-49b9-984c-c4563091983d" providerId="ADAL" clId="{14E75DE2-B817-45D3-A15F-AF540E54876F}" dt="2024-04-09T14:04:45.560" v="9368" actId="20577"/>
        <pc:sldMkLst>
          <pc:docMk/>
          <pc:sldMk cId="515081382" sldId="400"/>
        </pc:sldMkLst>
        <pc:spChg chg="mod">
          <ac:chgData name="Elísabet Ögn Jóhannsdóttir" userId="76b491c8-62b8-49b9-984c-c4563091983d" providerId="ADAL" clId="{14E75DE2-B817-45D3-A15F-AF540E54876F}" dt="2024-04-09T14:04:45.560" v="9368" actId="20577"/>
          <ac:spMkLst>
            <pc:docMk/>
            <pc:sldMk cId="515081382" sldId="400"/>
            <ac:spMk id="5" creationId="{C2E0C3D3-A73F-E326-5A30-9D680F25C5B2}"/>
          </ac:spMkLst>
        </pc:spChg>
        <pc:spChg chg="mod">
          <ac:chgData name="Elísabet Ögn Jóhannsdóttir" userId="76b491c8-62b8-49b9-984c-c4563091983d" providerId="ADAL" clId="{14E75DE2-B817-45D3-A15F-AF540E54876F}" dt="2024-04-09T12:01:52.780" v="8969" actId="1076"/>
          <ac:spMkLst>
            <pc:docMk/>
            <pc:sldMk cId="515081382" sldId="400"/>
            <ac:spMk id="10" creationId="{D4BE2D27-5358-4E24-ADD6-64A642B5AFB9}"/>
          </ac:spMkLst>
        </pc:spChg>
      </pc:sldChg>
      <pc:sldChg chg="delSp modSp add del mod">
        <pc:chgData name="Elísabet Ögn Jóhannsdóttir" userId="76b491c8-62b8-49b9-984c-c4563091983d" providerId="ADAL" clId="{14E75DE2-B817-45D3-A15F-AF540E54876F}" dt="2024-04-09T10:48:53.646" v="5141" actId="47"/>
        <pc:sldMkLst>
          <pc:docMk/>
          <pc:sldMk cId="4250575495" sldId="400"/>
        </pc:sldMkLst>
        <pc:spChg chg="del mod">
          <ac:chgData name="Elísabet Ögn Jóhannsdóttir" userId="76b491c8-62b8-49b9-984c-c4563091983d" providerId="ADAL" clId="{14E75DE2-B817-45D3-A15F-AF540E54876F}" dt="2024-04-09T10:44:53.394" v="5094"/>
          <ac:spMkLst>
            <pc:docMk/>
            <pc:sldMk cId="4250575495" sldId="400"/>
            <ac:spMk id="5" creationId="{6084D9EA-B980-F86F-5642-47BD25088158}"/>
          </ac:spMkLst>
        </pc:spChg>
        <pc:spChg chg="mod">
          <ac:chgData name="Elísabet Ögn Jóhannsdóttir" userId="76b491c8-62b8-49b9-984c-c4563091983d" providerId="ADAL" clId="{14E75DE2-B817-45D3-A15F-AF540E54876F}" dt="2024-04-09T10:44:55.948" v="5095" actId="1076"/>
          <ac:spMkLst>
            <pc:docMk/>
            <pc:sldMk cId="4250575495" sldId="400"/>
            <ac:spMk id="9" creationId="{C45D614F-820B-ABAB-F3A4-18A19C83C6A5}"/>
          </ac:spMkLst>
        </pc:spChg>
        <pc:spChg chg="mod">
          <ac:chgData name="Elísabet Ögn Jóhannsdóttir" userId="76b491c8-62b8-49b9-984c-c4563091983d" providerId="ADAL" clId="{14E75DE2-B817-45D3-A15F-AF540E54876F}" dt="2024-04-09T10:45:00.250" v="5096" actId="1076"/>
          <ac:spMkLst>
            <pc:docMk/>
            <pc:sldMk cId="4250575495" sldId="400"/>
            <ac:spMk id="10" creationId="{D4BE2D27-5358-4E24-ADD6-64A642B5AFB9}"/>
          </ac:spMkLst>
        </pc:spChg>
      </pc:sldChg>
      <pc:sldChg chg="addSp modSp add mod">
        <pc:chgData name="Elísabet Ögn Jóhannsdóttir" userId="76b491c8-62b8-49b9-984c-c4563091983d" providerId="ADAL" clId="{14E75DE2-B817-45D3-A15F-AF540E54876F}" dt="2024-04-09T14:19:33.085" v="9452" actId="1076"/>
        <pc:sldMkLst>
          <pc:docMk/>
          <pc:sldMk cId="2710742671" sldId="401"/>
        </pc:sldMkLst>
        <pc:spChg chg="mod">
          <ac:chgData name="Elísabet Ögn Jóhannsdóttir" userId="76b491c8-62b8-49b9-984c-c4563091983d" providerId="ADAL" clId="{14E75DE2-B817-45D3-A15F-AF540E54876F}" dt="2024-04-09T14:19:33.085" v="9452" actId="1076"/>
          <ac:spMkLst>
            <pc:docMk/>
            <pc:sldMk cId="2710742671" sldId="401"/>
            <ac:spMk id="5" creationId="{6F3525E8-18B7-DBC8-2B7E-C6FB68D7D344}"/>
          </ac:spMkLst>
        </pc:spChg>
        <pc:spChg chg="add mod">
          <ac:chgData name="Elísabet Ögn Jóhannsdóttir" userId="76b491c8-62b8-49b9-984c-c4563091983d" providerId="ADAL" clId="{14E75DE2-B817-45D3-A15F-AF540E54876F}" dt="2024-04-09T11:33:18.093" v="8704" actId="1076"/>
          <ac:spMkLst>
            <pc:docMk/>
            <pc:sldMk cId="2710742671" sldId="401"/>
            <ac:spMk id="9" creationId="{2622997B-35B1-A2C7-9877-93E3D2F987E0}"/>
          </ac:spMkLst>
        </pc:spChg>
      </pc:sldChg>
    </pc:docChg>
  </pc:docChgLst>
  <pc:docChgLst>
    <pc:chgData name="Elísabet Ögn Jóhannsdóttir" userId="76b491c8-62b8-49b9-984c-c4563091983d" providerId="ADAL" clId="{250499EF-9DEE-4A44-94C0-69CDD9946858}"/>
    <pc:docChg chg="custSel addSld delSld modSld sldOrd">
      <pc:chgData name="Elísabet Ögn Jóhannsdóttir" userId="76b491c8-62b8-49b9-984c-c4563091983d" providerId="ADAL" clId="{250499EF-9DEE-4A44-94C0-69CDD9946858}" dt="2023-11-22T15:11:35.468" v="614" actId="20577"/>
      <pc:docMkLst>
        <pc:docMk/>
      </pc:docMkLst>
      <pc:sldChg chg="modSp mod">
        <pc:chgData name="Elísabet Ögn Jóhannsdóttir" userId="76b491c8-62b8-49b9-984c-c4563091983d" providerId="ADAL" clId="{250499EF-9DEE-4A44-94C0-69CDD9946858}" dt="2023-11-22T11:23:37.133" v="0" actId="1076"/>
        <pc:sldMkLst>
          <pc:docMk/>
          <pc:sldMk cId="3975357693" sldId="301"/>
        </pc:sldMkLst>
        <pc:spChg chg="mod">
          <ac:chgData name="Elísabet Ögn Jóhannsdóttir" userId="76b491c8-62b8-49b9-984c-c4563091983d" providerId="ADAL" clId="{250499EF-9DEE-4A44-94C0-69CDD9946858}" dt="2023-11-22T11:23:37.133" v="0" actId="1076"/>
          <ac:spMkLst>
            <pc:docMk/>
            <pc:sldMk cId="3975357693" sldId="301"/>
            <ac:spMk id="8" creationId="{A5225364-34EA-A17F-7CC3-6F35FC57AD35}"/>
          </ac:spMkLst>
        </pc:spChg>
      </pc:sldChg>
      <pc:sldChg chg="modSp del mod">
        <pc:chgData name="Elísabet Ögn Jóhannsdóttir" userId="76b491c8-62b8-49b9-984c-c4563091983d" providerId="ADAL" clId="{250499EF-9DEE-4A44-94C0-69CDD9946858}" dt="2023-11-22T15:04:01.287" v="495" actId="47"/>
        <pc:sldMkLst>
          <pc:docMk/>
          <pc:sldMk cId="2176722878" sldId="304"/>
        </pc:sldMkLst>
        <pc:spChg chg="mod">
          <ac:chgData name="Elísabet Ögn Jóhannsdóttir" userId="76b491c8-62b8-49b9-984c-c4563091983d" providerId="ADAL" clId="{250499EF-9DEE-4A44-94C0-69CDD9946858}" dt="2023-11-22T11:25:59.419" v="57" actId="20577"/>
          <ac:spMkLst>
            <pc:docMk/>
            <pc:sldMk cId="2176722878" sldId="304"/>
            <ac:spMk id="5" creationId="{F4E78804-2BEF-FA70-F344-C6AD7775E5DA}"/>
          </ac:spMkLst>
        </pc:spChg>
      </pc:sldChg>
      <pc:sldChg chg="modSp mod">
        <pc:chgData name="Elísabet Ögn Jóhannsdóttir" userId="76b491c8-62b8-49b9-984c-c4563091983d" providerId="ADAL" clId="{250499EF-9DEE-4A44-94C0-69CDD9946858}" dt="2023-11-22T11:29:08.404" v="254" actId="20577"/>
        <pc:sldMkLst>
          <pc:docMk/>
          <pc:sldMk cId="3354086427" sldId="305"/>
        </pc:sldMkLst>
        <pc:spChg chg="mod">
          <ac:chgData name="Elísabet Ögn Jóhannsdóttir" userId="76b491c8-62b8-49b9-984c-c4563091983d" providerId="ADAL" clId="{250499EF-9DEE-4A44-94C0-69CDD9946858}" dt="2023-11-22T11:29:08.404" v="254" actId="20577"/>
          <ac:spMkLst>
            <pc:docMk/>
            <pc:sldMk cId="3354086427" sldId="305"/>
            <ac:spMk id="7" creationId="{D3085B74-AE86-4DCE-B0D7-F8ECBA7EE53D}"/>
          </ac:spMkLst>
        </pc:spChg>
        <pc:spChg chg="mod">
          <ac:chgData name="Elísabet Ögn Jóhannsdóttir" userId="76b491c8-62b8-49b9-984c-c4563091983d" providerId="ADAL" clId="{250499EF-9DEE-4A44-94C0-69CDD9946858}" dt="2023-11-22T11:28:47.643" v="231" actId="20577"/>
          <ac:spMkLst>
            <pc:docMk/>
            <pc:sldMk cId="3354086427" sldId="305"/>
            <ac:spMk id="9" creationId="{F1B7F610-D023-E85F-5C6C-F2BEC5E746FB}"/>
          </ac:spMkLst>
        </pc:spChg>
      </pc:sldChg>
      <pc:sldChg chg="modSp mod">
        <pc:chgData name="Elísabet Ögn Jóhannsdóttir" userId="76b491c8-62b8-49b9-984c-c4563091983d" providerId="ADAL" clId="{250499EF-9DEE-4A44-94C0-69CDD9946858}" dt="2023-11-22T15:11:35.468" v="614" actId="20577"/>
        <pc:sldMkLst>
          <pc:docMk/>
          <pc:sldMk cId="902176135" sldId="327"/>
        </pc:sldMkLst>
        <pc:spChg chg="mod">
          <ac:chgData name="Elísabet Ögn Jóhannsdóttir" userId="76b491c8-62b8-49b9-984c-c4563091983d" providerId="ADAL" clId="{250499EF-9DEE-4A44-94C0-69CDD9946858}" dt="2023-11-22T15:11:35.468" v="614" actId="20577"/>
          <ac:spMkLst>
            <pc:docMk/>
            <pc:sldMk cId="902176135" sldId="327"/>
            <ac:spMk id="5" creationId="{F4E78804-2BEF-FA70-F344-C6AD7775E5DA}"/>
          </ac:spMkLst>
        </pc:spChg>
        <pc:spChg chg="mod">
          <ac:chgData name="Elísabet Ögn Jóhannsdóttir" userId="76b491c8-62b8-49b9-984c-c4563091983d" providerId="ADAL" clId="{250499EF-9DEE-4A44-94C0-69CDD9946858}" dt="2023-11-22T15:11:22.509" v="593" actId="20577"/>
          <ac:spMkLst>
            <pc:docMk/>
            <pc:sldMk cId="902176135" sldId="327"/>
            <ac:spMk id="8" creationId="{A5225364-34EA-A17F-7CC3-6F35FC57AD35}"/>
          </ac:spMkLst>
        </pc:spChg>
      </pc:sldChg>
      <pc:sldChg chg="modSp add mod ord">
        <pc:chgData name="Elísabet Ögn Jóhannsdóttir" userId="76b491c8-62b8-49b9-984c-c4563091983d" providerId="ADAL" clId="{250499EF-9DEE-4A44-94C0-69CDD9946858}" dt="2023-11-22T15:00:23.820" v="494"/>
        <pc:sldMkLst>
          <pc:docMk/>
          <pc:sldMk cId="2767367018" sldId="328"/>
        </pc:sldMkLst>
        <pc:spChg chg="mod">
          <ac:chgData name="Elísabet Ögn Jóhannsdóttir" userId="76b491c8-62b8-49b9-984c-c4563091983d" providerId="ADAL" clId="{250499EF-9DEE-4A44-94C0-69CDD9946858}" dt="2023-11-22T14:59:38.396" v="491" actId="20577"/>
          <ac:spMkLst>
            <pc:docMk/>
            <pc:sldMk cId="2767367018" sldId="328"/>
            <ac:spMk id="5" creationId="{F4E78804-2BEF-FA70-F344-C6AD7775E5DA}"/>
          </ac:spMkLst>
        </pc:spChg>
        <pc:spChg chg="mod">
          <ac:chgData name="Elísabet Ögn Jóhannsdóttir" userId="76b491c8-62b8-49b9-984c-c4563091983d" providerId="ADAL" clId="{250499EF-9DEE-4A44-94C0-69CDD9946858}" dt="2023-11-22T14:36:36.884" v="276" actId="20577"/>
          <ac:spMkLst>
            <pc:docMk/>
            <pc:sldMk cId="2767367018" sldId="328"/>
            <ac:spMk id="8" creationId="{A5225364-34EA-A17F-7CC3-6F35FC57AD35}"/>
          </ac:spMkLst>
        </pc:spChg>
      </pc:sldChg>
    </pc:docChg>
  </pc:docChgLst>
  <pc:docChgLst>
    <pc:chgData name="Elísabet Ögn Jóhannsdóttir" userId="76b491c8-62b8-49b9-984c-c4563091983d" providerId="ADAL" clId="{FBB4D752-D6B0-4A90-BFE1-8C3360402E6F}"/>
    <pc:docChg chg="undo custSel addSld delSld modSld sldOrd">
      <pc:chgData name="Elísabet Ögn Jóhannsdóttir" userId="76b491c8-62b8-49b9-984c-c4563091983d" providerId="ADAL" clId="{FBB4D752-D6B0-4A90-BFE1-8C3360402E6F}" dt="2023-11-30T09:44:00.688" v="6692" actId="20577"/>
      <pc:docMkLst>
        <pc:docMk/>
      </pc:docMkLst>
      <pc:sldChg chg="addSp delSp modSp mod">
        <pc:chgData name="Elísabet Ögn Jóhannsdóttir" userId="76b491c8-62b8-49b9-984c-c4563091983d" providerId="ADAL" clId="{FBB4D752-D6B0-4A90-BFE1-8C3360402E6F}" dt="2023-11-29T12:10:33.605" v="2372" actId="1076"/>
        <pc:sldMkLst>
          <pc:docMk/>
          <pc:sldMk cId="3435097260" sldId="276"/>
        </pc:sldMkLst>
        <pc:spChg chg="mod">
          <ac:chgData name="Elísabet Ögn Jóhannsdóttir" userId="76b491c8-62b8-49b9-984c-c4563091983d" providerId="ADAL" clId="{FBB4D752-D6B0-4A90-BFE1-8C3360402E6F}" dt="2023-11-29T12:10:33.605" v="2372" actId="1076"/>
          <ac:spMkLst>
            <pc:docMk/>
            <pc:sldMk cId="3435097260" sldId="276"/>
            <ac:spMk id="2" creationId="{5FCF03C1-F933-EE79-5AD1-140B314F3A97}"/>
          </ac:spMkLst>
        </pc:spChg>
        <pc:spChg chg="mod">
          <ac:chgData name="Elísabet Ögn Jóhannsdóttir" userId="76b491c8-62b8-49b9-984c-c4563091983d" providerId="ADAL" clId="{FBB4D752-D6B0-4A90-BFE1-8C3360402E6F}" dt="2023-11-29T11:55:13.976" v="1287" actId="1076"/>
          <ac:spMkLst>
            <pc:docMk/>
            <pc:sldMk cId="3435097260" sldId="276"/>
            <ac:spMk id="12" creationId="{3CFB1977-04C2-21F6-5BD7-439D4538CD8E}"/>
          </ac:spMkLst>
        </pc:spChg>
        <pc:picChg chg="add mod">
          <ac:chgData name="Elísabet Ögn Jóhannsdóttir" userId="76b491c8-62b8-49b9-984c-c4563091983d" providerId="ADAL" clId="{FBB4D752-D6B0-4A90-BFE1-8C3360402E6F}" dt="2023-11-29T11:20:47.805" v="289" actId="1076"/>
          <ac:picMkLst>
            <pc:docMk/>
            <pc:sldMk cId="3435097260" sldId="276"/>
            <ac:picMk id="4" creationId="{2F8DD609-9343-DAB4-AE83-A63AE8875B47}"/>
          </ac:picMkLst>
        </pc:picChg>
        <pc:picChg chg="del">
          <ac:chgData name="Elísabet Ögn Jóhannsdóttir" userId="76b491c8-62b8-49b9-984c-c4563091983d" providerId="ADAL" clId="{FBB4D752-D6B0-4A90-BFE1-8C3360402E6F}" dt="2023-11-29T11:20:35.664" v="285" actId="478"/>
          <ac:picMkLst>
            <pc:docMk/>
            <pc:sldMk cId="3435097260" sldId="276"/>
            <ac:picMk id="10" creationId="{D6867D1E-D0E9-9C80-B4C4-07D747FC5F93}"/>
          </ac:picMkLst>
        </pc:picChg>
      </pc:sldChg>
      <pc:sldChg chg="addSp modSp mod">
        <pc:chgData name="Elísabet Ögn Jóhannsdóttir" userId="76b491c8-62b8-49b9-984c-c4563091983d" providerId="ADAL" clId="{FBB4D752-D6B0-4A90-BFE1-8C3360402E6F}" dt="2023-11-30T08:43:47.410" v="6241" actId="14100"/>
        <pc:sldMkLst>
          <pc:docMk/>
          <pc:sldMk cId="1506810073" sldId="296"/>
        </pc:sldMkLst>
        <pc:spChg chg="mod">
          <ac:chgData name="Elísabet Ögn Jóhannsdóttir" userId="76b491c8-62b8-49b9-984c-c4563091983d" providerId="ADAL" clId="{FBB4D752-D6B0-4A90-BFE1-8C3360402E6F}" dt="2023-11-30T08:42:04.329" v="6227" actId="1076"/>
          <ac:spMkLst>
            <pc:docMk/>
            <pc:sldMk cId="1506810073" sldId="296"/>
            <ac:spMk id="2" creationId="{5FCF03C1-F933-EE79-5AD1-140B314F3A97}"/>
          </ac:spMkLst>
        </pc:spChg>
        <pc:picChg chg="add mod">
          <ac:chgData name="Elísabet Ögn Jóhannsdóttir" userId="76b491c8-62b8-49b9-984c-c4563091983d" providerId="ADAL" clId="{FBB4D752-D6B0-4A90-BFE1-8C3360402E6F}" dt="2023-11-30T08:43:47.410" v="6241" actId="14100"/>
          <ac:picMkLst>
            <pc:docMk/>
            <pc:sldMk cId="1506810073" sldId="296"/>
            <ac:picMk id="3" creationId="{97DB4727-4C0C-0DDD-9654-CF606A90013E}"/>
          </ac:picMkLst>
        </pc:picChg>
        <pc:picChg chg="mod">
          <ac:chgData name="Elísabet Ögn Jóhannsdóttir" userId="76b491c8-62b8-49b9-984c-c4563091983d" providerId="ADAL" clId="{FBB4D752-D6B0-4A90-BFE1-8C3360402E6F}" dt="2023-11-30T08:42:40.161" v="6231" actId="1076"/>
          <ac:picMkLst>
            <pc:docMk/>
            <pc:sldMk cId="1506810073" sldId="296"/>
            <ac:picMk id="4" creationId="{7F1E783F-D54F-BEE9-E38C-31CF93416A51}"/>
          </ac:picMkLst>
        </pc:picChg>
      </pc:sldChg>
      <pc:sldChg chg="addSp delSp modSp mod">
        <pc:chgData name="Elísabet Ögn Jóhannsdóttir" userId="76b491c8-62b8-49b9-984c-c4563091983d" providerId="ADAL" clId="{FBB4D752-D6B0-4A90-BFE1-8C3360402E6F}" dt="2023-11-29T12:10:44.844" v="2373" actId="14100"/>
        <pc:sldMkLst>
          <pc:docMk/>
          <pc:sldMk cId="527664044" sldId="297"/>
        </pc:sldMkLst>
        <pc:spChg chg="add mod ord">
          <ac:chgData name="Elísabet Ögn Jóhannsdóttir" userId="76b491c8-62b8-49b9-984c-c4563091983d" providerId="ADAL" clId="{FBB4D752-D6B0-4A90-BFE1-8C3360402E6F}" dt="2023-11-29T12:10:06.327" v="2368" actId="1076"/>
          <ac:spMkLst>
            <pc:docMk/>
            <pc:sldMk cId="527664044" sldId="297"/>
            <ac:spMk id="5" creationId="{6F3525E8-18B7-DBC8-2B7E-C6FB68D7D344}"/>
          </ac:spMkLst>
        </pc:spChg>
        <pc:spChg chg="mod">
          <ac:chgData name="Elísabet Ögn Jóhannsdóttir" userId="76b491c8-62b8-49b9-984c-c4563091983d" providerId="ADAL" clId="{FBB4D752-D6B0-4A90-BFE1-8C3360402E6F}" dt="2023-11-29T12:10:03.610" v="2367" actId="1076"/>
          <ac:spMkLst>
            <pc:docMk/>
            <pc:sldMk cId="527664044" sldId="297"/>
            <ac:spMk id="12" creationId="{3A7BA48C-7447-4608-00EB-A6DF5E7965F2}"/>
          </ac:spMkLst>
        </pc:spChg>
        <pc:spChg chg="mod">
          <ac:chgData name="Elísabet Ögn Jóhannsdóttir" userId="76b491c8-62b8-49b9-984c-c4563091983d" providerId="ADAL" clId="{FBB4D752-D6B0-4A90-BFE1-8C3360402E6F}" dt="2023-11-29T12:09:51.711" v="2366" actId="1076"/>
          <ac:spMkLst>
            <pc:docMk/>
            <pc:sldMk cId="527664044" sldId="297"/>
            <ac:spMk id="18" creationId="{89086F42-BF6C-E219-FEEA-120D54A216D8}"/>
          </ac:spMkLst>
        </pc:spChg>
        <pc:graphicFrameChg chg="add del mod">
          <ac:chgData name="Elísabet Ögn Jóhannsdóttir" userId="76b491c8-62b8-49b9-984c-c4563091983d" providerId="ADAL" clId="{FBB4D752-D6B0-4A90-BFE1-8C3360402E6F}" dt="2023-11-29T11:07:06.717" v="210" actId="478"/>
          <ac:graphicFrameMkLst>
            <pc:docMk/>
            <pc:sldMk cId="527664044" sldId="297"/>
            <ac:graphicFrameMk id="8" creationId="{70F3CB0F-466E-8982-60D6-1CDF5180A3EE}"/>
          </ac:graphicFrameMkLst>
        </pc:graphicFrameChg>
        <pc:picChg chg="del">
          <ac:chgData name="Elísabet Ögn Jóhannsdóttir" userId="76b491c8-62b8-49b9-984c-c4563091983d" providerId="ADAL" clId="{FBB4D752-D6B0-4A90-BFE1-8C3360402E6F}" dt="2023-11-29T11:01:26.606" v="0" actId="478"/>
          <ac:picMkLst>
            <pc:docMk/>
            <pc:sldMk cId="527664044" sldId="297"/>
            <ac:picMk id="2" creationId="{61D253CB-F27C-F3B5-96B8-2C10FBE35EAD}"/>
          </ac:picMkLst>
        </pc:picChg>
        <pc:picChg chg="add mod">
          <ac:chgData name="Elísabet Ögn Jóhannsdóttir" userId="76b491c8-62b8-49b9-984c-c4563091983d" providerId="ADAL" clId="{FBB4D752-D6B0-4A90-BFE1-8C3360402E6F}" dt="2023-11-29T12:10:44.844" v="2373" actId="14100"/>
          <ac:picMkLst>
            <pc:docMk/>
            <pc:sldMk cId="527664044" sldId="297"/>
            <ac:picMk id="10" creationId="{31240A69-5090-BCEC-06B0-08FE36071F6E}"/>
          </ac:picMkLst>
        </pc:picChg>
        <pc:picChg chg="mod">
          <ac:chgData name="Elísabet Ögn Jóhannsdóttir" userId="76b491c8-62b8-49b9-984c-c4563091983d" providerId="ADAL" clId="{FBB4D752-D6B0-4A90-BFE1-8C3360402E6F}" dt="2023-11-29T11:56:14.863" v="1341" actId="1076"/>
          <ac:picMkLst>
            <pc:docMk/>
            <pc:sldMk cId="527664044" sldId="297"/>
            <ac:picMk id="24" creationId="{B4ED7BAA-E0CE-B43D-B780-86FDF88082B9}"/>
          </ac:picMkLst>
        </pc:picChg>
        <pc:picChg chg="mod">
          <ac:chgData name="Elísabet Ögn Jóhannsdóttir" userId="76b491c8-62b8-49b9-984c-c4563091983d" providerId="ADAL" clId="{FBB4D752-D6B0-4A90-BFE1-8C3360402E6F}" dt="2023-11-29T11:03:11.025" v="195" actId="1076"/>
          <ac:picMkLst>
            <pc:docMk/>
            <pc:sldMk cId="527664044" sldId="297"/>
            <ac:picMk id="29" creationId="{3DB8BF2B-CBBE-D20A-014A-0D009261FBEA}"/>
          </ac:picMkLst>
        </pc:picChg>
        <pc:picChg chg="del">
          <ac:chgData name="Elísabet Ögn Jóhannsdóttir" userId="76b491c8-62b8-49b9-984c-c4563091983d" providerId="ADAL" clId="{FBB4D752-D6B0-4A90-BFE1-8C3360402E6F}" dt="2023-11-29T11:20:52.336" v="290" actId="478"/>
          <ac:picMkLst>
            <pc:docMk/>
            <pc:sldMk cId="527664044" sldId="297"/>
            <ac:picMk id="30" creationId="{4575B47B-4584-1DB8-7860-DB0CF05E1ACB}"/>
          </ac:picMkLst>
        </pc:picChg>
      </pc:sldChg>
      <pc:sldChg chg="del">
        <pc:chgData name="Elísabet Ögn Jóhannsdóttir" userId="76b491c8-62b8-49b9-984c-c4563091983d" providerId="ADAL" clId="{FBB4D752-D6B0-4A90-BFE1-8C3360402E6F}" dt="2023-11-29T12:37:47.583" v="2375" actId="47"/>
        <pc:sldMkLst>
          <pc:docMk/>
          <pc:sldMk cId="4283842520" sldId="298"/>
        </pc:sldMkLst>
      </pc:sldChg>
      <pc:sldChg chg="del">
        <pc:chgData name="Elísabet Ögn Jóhannsdóttir" userId="76b491c8-62b8-49b9-984c-c4563091983d" providerId="ADAL" clId="{FBB4D752-D6B0-4A90-BFE1-8C3360402E6F}" dt="2023-11-29T12:37:45.084" v="2374" actId="47"/>
        <pc:sldMkLst>
          <pc:docMk/>
          <pc:sldMk cId="3688898462" sldId="299"/>
        </pc:sldMkLst>
      </pc:sldChg>
      <pc:sldChg chg="del">
        <pc:chgData name="Elísabet Ögn Jóhannsdóttir" userId="76b491c8-62b8-49b9-984c-c4563091983d" providerId="ADAL" clId="{FBB4D752-D6B0-4A90-BFE1-8C3360402E6F}" dt="2023-11-29T12:37:49.186" v="2376" actId="47"/>
        <pc:sldMkLst>
          <pc:docMk/>
          <pc:sldMk cId="2055332411" sldId="300"/>
        </pc:sldMkLst>
      </pc:sldChg>
      <pc:sldChg chg="del">
        <pc:chgData name="Elísabet Ögn Jóhannsdóttir" userId="76b491c8-62b8-49b9-984c-c4563091983d" providerId="ADAL" clId="{FBB4D752-D6B0-4A90-BFE1-8C3360402E6F}" dt="2023-11-29T12:37:50.207" v="2377" actId="47"/>
        <pc:sldMkLst>
          <pc:docMk/>
          <pc:sldMk cId="3975357693" sldId="301"/>
        </pc:sldMkLst>
      </pc:sldChg>
      <pc:sldChg chg="del">
        <pc:chgData name="Elísabet Ögn Jóhannsdóttir" userId="76b491c8-62b8-49b9-984c-c4563091983d" providerId="ADAL" clId="{FBB4D752-D6B0-4A90-BFE1-8C3360402E6F}" dt="2023-11-29T12:37:51.117" v="2378" actId="47"/>
        <pc:sldMkLst>
          <pc:docMk/>
          <pc:sldMk cId="3005256956" sldId="303"/>
        </pc:sldMkLst>
      </pc:sldChg>
      <pc:sldChg chg="addSp delSp modSp mod">
        <pc:chgData name="Elísabet Ögn Jóhannsdóttir" userId="76b491c8-62b8-49b9-984c-c4563091983d" providerId="ADAL" clId="{FBB4D752-D6B0-4A90-BFE1-8C3360402E6F}" dt="2023-11-30T09:44:00.688" v="6692" actId="20577"/>
        <pc:sldMkLst>
          <pc:docMk/>
          <pc:sldMk cId="3354086427" sldId="305"/>
        </pc:sldMkLst>
        <pc:spChg chg="mod">
          <ac:chgData name="Elísabet Ögn Jóhannsdóttir" userId="76b491c8-62b8-49b9-984c-c4563091983d" providerId="ADAL" clId="{FBB4D752-D6B0-4A90-BFE1-8C3360402E6F}" dt="2023-11-30T09:44:00.688" v="6692" actId="20577"/>
          <ac:spMkLst>
            <pc:docMk/>
            <pc:sldMk cId="3354086427" sldId="305"/>
            <ac:spMk id="7" creationId="{D3085B74-AE86-4DCE-B0D7-F8ECBA7EE53D}"/>
          </ac:spMkLst>
        </pc:spChg>
        <pc:spChg chg="mod">
          <ac:chgData name="Elísabet Ögn Jóhannsdóttir" userId="76b491c8-62b8-49b9-984c-c4563091983d" providerId="ADAL" clId="{FBB4D752-D6B0-4A90-BFE1-8C3360402E6F}" dt="2023-11-30T08:47:07.895" v="6358" actId="255"/>
          <ac:spMkLst>
            <pc:docMk/>
            <pc:sldMk cId="3354086427" sldId="305"/>
            <ac:spMk id="9" creationId="{F1B7F610-D023-E85F-5C6C-F2BEC5E746FB}"/>
          </ac:spMkLst>
        </pc:spChg>
        <pc:picChg chg="add del mod">
          <ac:chgData name="Elísabet Ögn Jóhannsdóttir" userId="76b491c8-62b8-49b9-984c-c4563091983d" providerId="ADAL" clId="{FBB4D752-D6B0-4A90-BFE1-8C3360402E6F}" dt="2023-11-30T08:43:33.802" v="6239" actId="478"/>
          <ac:picMkLst>
            <pc:docMk/>
            <pc:sldMk cId="3354086427" sldId="305"/>
            <ac:picMk id="2" creationId="{7F7CE209-21FF-C633-0BE8-77A09709E944}"/>
          </ac:picMkLst>
        </pc:picChg>
      </pc:sldChg>
      <pc:sldChg chg="del">
        <pc:chgData name="Elísabet Ögn Jóhannsdóttir" userId="76b491c8-62b8-49b9-984c-c4563091983d" providerId="ADAL" clId="{FBB4D752-D6B0-4A90-BFE1-8C3360402E6F}" dt="2023-11-29T12:38:51.409" v="2414" actId="47"/>
        <pc:sldMkLst>
          <pc:docMk/>
          <pc:sldMk cId="4024007332" sldId="306"/>
        </pc:sldMkLst>
      </pc:sldChg>
      <pc:sldChg chg="modSp mod ord">
        <pc:chgData name="Elísabet Ögn Jóhannsdóttir" userId="76b491c8-62b8-49b9-984c-c4563091983d" providerId="ADAL" clId="{FBB4D752-D6B0-4A90-BFE1-8C3360402E6F}" dt="2023-11-30T08:48:56.097" v="6443" actId="255"/>
        <pc:sldMkLst>
          <pc:docMk/>
          <pc:sldMk cId="1994004540" sldId="307"/>
        </pc:sldMkLst>
        <pc:spChg chg="mod">
          <ac:chgData name="Elísabet Ögn Jóhannsdóttir" userId="76b491c8-62b8-49b9-984c-c4563091983d" providerId="ADAL" clId="{FBB4D752-D6B0-4A90-BFE1-8C3360402E6F}" dt="2023-11-30T08:48:56.097" v="6443" actId="255"/>
          <ac:spMkLst>
            <pc:docMk/>
            <pc:sldMk cId="1994004540" sldId="307"/>
            <ac:spMk id="3" creationId="{0D296739-E36B-B6B8-173D-62C0A240ADF2}"/>
          </ac:spMkLst>
        </pc:spChg>
      </pc:sldChg>
      <pc:sldChg chg="del">
        <pc:chgData name="Elísabet Ögn Jóhannsdóttir" userId="76b491c8-62b8-49b9-984c-c4563091983d" providerId="ADAL" clId="{FBB4D752-D6B0-4A90-BFE1-8C3360402E6F}" dt="2023-11-29T15:37:27.927" v="5902" actId="47"/>
        <pc:sldMkLst>
          <pc:docMk/>
          <pc:sldMk cId="3351961719" sldId="308"/>
        </pc:sldMkLst>
      </pc:sldChg>
      <pc:sldChg chg="del">
        <pc:chgData name="Elísabet Ögn Jóhannsdóttir" userId="76b491c8-62b8-49b9-984c-c4563091983d" providerId="ADAL" clId="{FBB4D752-D6B0-4A90-BFE1-8C3360402E6F}" dt="2023-11-29T15:37:39.478" v="5903" actId="47"/>
        <pc:sldMkLst>
          <pc:docMk/>
          <pc:sldMk cId="1006031669" sldId="309"/>
        </pc:sldMkLst>
      </pc:sldChg>
      <pc:sldChg chg="del">
        <pc:chgData name="Elísabet Ögn Jóhannsdóttir" userId="76b491c8-62b8-49b9-984c-c4563091983d" providerId="ADAL" clId="{FBB4D752-D6B0-4A90-BFE1-8C3360402E6F}" dt="2023-11-29T14:42:39.971" v="4433" actId="47"/>
        <pc:sldMkLst>
          <pc:docMk/>
          <pc:sldMk cId="1152787229" sldId="310"/>
        </pc:sldMkLst>
      </pc:sldChg>
      <pc:sldChg chg="del">
        <pc:chgData name="Elísabet Ögn Jóhannsdóttir" userId="76b491c8-62b8-49b9-984c-c4563091983d" providerId="ADAL" clId="{FBB4D752-D6B0-4A90-BFE1-8C3360402E6F}" dt="2023-11-29T14:42:33.191" v="4432" actId="47"/>
        <pc:sldMkLst>
          <pc:docMk/>
          <pc:sldMk cId="554035576" sldId="311"/>
        </pc:sldMkLst>
      </pc:sldChg>
      <pc:sldChg chg="del">
        <pc:chgData name="Elísabet Ögn Jóhannsdóttir" userId="76b491c8-62b8-49b9-984c-c4563091983d" providerId="ADAL" clId="{FBB4D752-D6B0-4A90-BFE1-8C3360402E6F}" dt="2023-11-29T14:42:31.441" v="4431" actId="47"/>
        <pc:sldMkLst>
          <pc:docMk/>
          <pc:sldMk cId="2458502615" sldId="312"/>
        </pc:sldMkLst>
      </pc:sldChg>
      <pc:sldChg chg="del">
        <pc:chgData name="Elísabet Ögn Jóhannsdóttir" userId="76b491c8-62b8-49b9-984c-c4563091983d" providerId="ADAL" clId="{FBB4D752-D6B0-4A90-BFE1-8C3360402E6F}" dt="2023-11-29T14:42:18.816" v="4425" actId="47"/>
        <pc:sldMkLst>
          <pc:docMk/>
          <pc:sldMk cId="179310077" sldId="314"/>
        </pc:sldMkLst>
      </pc:sldChg>
      <pc:sldChg chg="del">
        <pc:chgData name="Elísabet Ögn Jóhannsdóttir" userId="76b491c8-62b8-49b9-984c-c4563091983d" providerId="ADAL" clId="{FBB4D752-D6B0-4A90-BFE1-8C3360402E6F}" dt="2023-11-29T14:42:20.001" v="4426" actId="47"/>
        <pc:sldMkLst>
          <pc:docMk/>
          <pc:sldMk cId="2294279692" sldId="315"/>
        </pc:sldMkLst>
      </pc:sldChg>
      <pc:sldChg chg="del">
        <pc:chgData name="Elísabet Ögn Jóhannsdóttir" userId="76b491c8-62b8-49b9-984c-c4563091983d" providerId="ADAL" clId="{FBB4D752-D6B0-4A90-BFE1-8C3360402E6F}" dt="2023-11-29T14:42:21.002" v="4427" actId="47"/>
        <pc:sldMkLst>
          <pc:docMk/>
          <pc:sldMk cId="2353504806" sldId="316"/>
        </pc:sldMkLst>
      </pc:sldChg>
      <pc:sldChg chg="del">
        <pc:chgData name="Elísabet Ögn Jóhannsdóttir" userId="76b491c8-62b8-49b9-984c-c4563091983d" providerId="ADAL" clId="{FBB4D752-D6B0-4A90-BFE1-8C3360402E6F}" dt="2023-11-29T14:42:22.300" v="4428" actId="47"/>
        <pc:sldMkLst>
          <pc:docMk/>
          <pc:sldMk cId="342432184" sldId="317"/>
        </pc:sldMkLst>
      </pc:sldChg>
      <pc:sldChg chg="del">
        <pc:chgData name="Elísabet Ögn Jóhannsdóttir" userId="76b491c8-62b8-49b9-984c-c4563091983d" providerId="ADAL" clId="{FBB4D752-D6B0-4A90-BFE1-8C3360402E6F}" dt="2023-11-29T14:42:24.657" v="4429" actId="47"/>
        <pc:sldMkLst>
          <pc:docMk/>
          <pc:sldMk cId="3781562853" sldId="318"/>
        </pc:sldMkLst>
      </pc:sldChg>
      <pc:sldChg chg="del">
        <pc:chgData name="Elísabet Ögn Jóhannsdóttir" userId="76b491c8-62b8-49b9-984c-c4563091983d" providerId="ADAL" clId="{FBB4D752-D6B0-4A90-BFE1-8C3360402E6F}" dt="2023-11-29T14:42:28.237" v="4430" actId="47"/>
        <pc:sldMkLst>
          <pc:docMk/>
          <pc:sldMk cId="1946775216" sldId="323"/>
        </pc:sldMkLst>
      </pc:sldChg>
      <pc:sldChg chg="addSp modSp mod ord">
        <pc:chgData name="Elísabet Ögn Jóhannsdóttir" userId="76b491c8-62b8-49b9-984c-c4563091983d" providerId="ADAL" clId="{FBB4D752-D6B0-4A90-BFE1-8C3360402E6F}" dt="2023-11-30T08:49:25.843" v="6446" actId="1076"/>
        <pc:sldMkLst>
          <pc:docMk/>
          <pc:sldMk cId="1720070371" sldId="324"/>
        </pc:sldMkLst>
        <pc:spChg chg="add mod">
          <ac:chgData name="Elísabet Ögn Jóhannsdóttir" userId="76b491c8-62b8-49b9-984c-c4563091983d" providerId="ADAL" clId="{FBB4D752-D6B0-4A90-BFE1-8C3360402E6F}" dt="2023-11-30T08:49:06.911" v="6444" actId="255"/>
          <ac:spMkLst>
            <pc:docMk/>
            <pc:sldMk cId="1720070371" sldId="324"/>
            <ac:spMk id="3" creationId="{DB8512D0-C5CC-C57D-CAB6-F15E8361FB33}"/>
          </ac:spMkLst>
        </pc:spChg>
        <pc:graphicFrameChg chg="mod">
          <ac:chgData name="Elísabet Ögn Jóhannsdóttir" userId="76b491c8-62b8-49b9-984c-c4563091983d" providerId="ADAL" clId="{FBB4D752-D6B0-4A90-BFE1-8C3360402E6F}" dt="2023-11-30T08:49:25.843" v="6446" actId="1076"/>
          <ac:graphicFrameMkLst>
            <pc:docMk/>
            <pc:sldMk cId="1720070371" sldId="324"/>
            <ac:graphicFrameMk id="2" creationId="{A481979B-EE8C-4964-472C-AAF0ED40CB4E}"/>
          </ac:graphicFrameMkLst>
        </pc:graphicFrameChg>
      </pc:sldChg>
      <pc:sldChg chg="del">
        <pc:chgData name="Elísabet Ögn Jóhannsdóttir" userId="76b491c8-62b8-49b9-984c-c4563091983d" providerId="ADAL" clId="{FBB4D752-D6B0-4A90-BFE1-8C3360402E6F}" dt="2023-11-29T14:42:17.520" v="4424" actId="47"/>
        <pc:sldMkLst>
          <pc:docMk/>
          <pc:sldMk cId="4125790313" sldId="325"/>
        </pc:sldMkLst>
      </pc:sldChg>
      <pc:sldChg chg="del">
        <pc:chgData name="Elísabet Ögn Jóhannsdóttir" userId="76b491c8-62b8-49b9-984c-c4563091983d" providerId="ADAL" clId="{FBB4D752-D6B0-4A90-BFE1-8C3360402E6F}" dt="2023-11-29T12:37:53.905" v="2380" actId="47"/>
        <pc:sldMkLst>
          <pc:docMk/>
          <pc:sldMk cId="902176135" sldId="327"/>
        </pc:sldMkLst>
      </pc:sldChg>
      <pc:sldChg chg="del">
        <pc:chgData name="Elísabet Ögn Jóhannsdóttir" userId="76b491c8-62b8-49b9-984c-c4563091983d" providerId="ADAL" clId="{FBB4D752-D6B0-4A90-BFE1-8C3360402E6F}" dt="2023-11-29T12:37:52.619" v="2379" actId="47"/>
        <pc:sldMkLst>
          <pc:docMk/>
          <pc:sldMk cId="2767367018" sldId="328"/>
        </pc:sldMkLst>
      </pc:sldChg>
      <pc:sldChg chg="addSp delSp modSp add mod">
        <pc:chgData name="Elísabet Ögn Jóhannsdóttir" userId="76b491c8-62b8-49b9-984c-c4563091983d" providerId="ADAL" clId="{FBB4D752-D6B0-4A90-BFE1-8C3360402E6F}" dt="2023-11-29T11:56:28.956" v="1344" actId="27918"/>
        <pc:sldMkLst>
          <pc:docMk/>
          <pc:sldMk cId="491131618" sldId="329"/>
        </pc:sldMkLst>
        <pc:spChg chg="del">
          <ac:chgData name="Elísabet Ögn Jóhannsdóttir" userId="76b491c8-62b8-49b9-984c-c4563091983d" providerId="ADAL" clId="{FBB4D752-D6B0-4A90-BFE1-8C3360402E6F}" dt="2023-11-29T11:10:56.221" v="269" actId="478"/>
          <ac:spMkLst>
            <pc:docMk/>
            <pc:sldMk cId="491131618" sldId="329"/>
            <ac:spMk id="5" creationId="{6F3525E8-18B7-DBC8-2B7E-C6FB68D7D344}"/>
          </ac:spMkLst>
        </pc:spChg>
        <pc:spChg chg="add del">
          <ac:chgData name="Elísabet Ögn Jóhannsdóttir" userId="76b491c8-62b8-49b9-984c-c4563091983d" providerId="ADAL" clId="{FBB4D752-D6B0-4A90-BFE1-8C3360402E6F}" dt="2023-11-29T11:18:46.609" v="282" actId="22"/>
          <ac:spMkLst>
            <pc:docMk/>
            <pc:sldMk cId="491131618" sldId="329"/>
            <ac:spMk id="9" creationId="{97E70BF3-13DA-2D18-DC73-EBCD63268971}"/>
          </ac:spMkLst>
        </pc:spChg>
        <pc:spChg chg="del mod">
          <ac:chgData name="Elísabet Ögn Jóhannsdóttir" userId="76b491c8-62b8-49b9-984c-c4563091983d" providerId="ADAL" clId="{FBB4D752-D6B0-4A90-BFE1-8C3360402E6F}" dt="2023-11-29T11:10:46.218" v="268"/>
          <ac:spMkLst>
            <pc:docMk/>
            <pc:sldMk cId="491131618" sldId="329"/>
            <ac:spMk id="12" creationId="{3A7BA48C-7447-4608-00EB-A6DF5E7965F2}"/>
          </ac:spMkLst>
        </pc:spChg>
        <pc:graphicFrameChg chg="mod">
          <ac:chgData name="Elísabet Ögn Jóhannsdóttir" userId="76b491c8-62b8-49b9-984c-c4563091983d" providerId="ADAL" clId="{FBB4D752-D6B0-4A90-BFE1-8C3360402E6F}" dt="2023-11-29T11:56:27.708" v="1343"/>
          <ac:graphicFrameMkLst>
            <pc:docMk/>
            <pc:sldMk cId="491131618" sldId="329"/>
            <ac:graphicFrameMk id="8" creationId="{70F3CB0F-466E-8982-60D6-1CDF5180A3EE}"/>
          </ac:graphicFrameMkLst>
        </pc:graphicFrameChg>
        <pc:picChg chg="add mod">
          <ac:chgData name="Elísabet Ögn Jóhannsdóttir" userId="76b491c8-62b8-49b9-984c-c4563091983d" providerId="ADAL" clId="{FBB4D752-D6B0-4A90-BFE1-8C3360402E6F}" dt="2023-11-29T11:56:21.556" v="1342" actId="14100"/>
          <ac:picMkLst>
            <pc:docMk/>
            <pc:sldMk cId="491131618" sldId="329"/>
            <ac:picMk id="11" creationId="{B82344F9-325E-5275-B03E-67C0F23CFEDA}"/>
          </ac:picMkLst>
        </pc:picChg>
        <pc:picChg chg="del">
          <ac:chgData name="Elísabet Ögn Jóhannsdóttir" userId="76b491c8-62b8-49b9-984c-c4563091983d" providerId="ADAL" clId="{FBB4D752-D6B0-4A90-BFE1-8C3360402E6F}" dt="2023-11-29T11:18:41.289" v="280" actId="478"/>
          <ac:picMkLst>
            <pc:docMk/>
            <pc:sldMk cId="491131618" sldId="329"/>
            <ac:picMk id="30" creationId="{4575B47B-4584-1DB8-7860-DB0CF05E1ACB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1:56:40.995" v="1346" actId="1076"/>
        <pc:sldMkLst>
          <pc:docMk/>
          <pc:sldMk cId="3974291256" sldId="330"/>
        </pc:sldMkLst>
        <pc:graphicFrameChg chg="add mod">
          <ac:chgData name="Elísabet Ögn Jóhannsdóttir" userId="76b491c8-62b8-49b9-984c-c4563091983d" providerId="ADAL" clId="{FBB4D752-D6B0-4A90-BFE1-8C3360402E6F}" dt="2023-11-29T11:23:34.579" v="319" actId="113"/>
          <ac:graphicFrameMkLst>
            <pc:docMk/>
            <pc:sldMk cId="3974291256" sldId="330"/>
            <ac:graphicFrameMk id="2" creationId="{2C0699F8-5280-13BD-6833-D4FAAD3073C4}"/>
          </ac:graphicFrameMkLst>
        </pc:graphicFrameChg>
        <pc:graphicFrameChg chg="del">
          <ac:chgData name="Elísabet Ögn Jóhannsdóttir" userId="76b491c8-62b8-49b9-984c-c4563091983d" providerId="ADAL" clId="{FBB4D752-D6B0-4A90-BFE1-8C3360402E6F}" dt="2023-11-29T11:21:39.782" v="299" actId="478"/>
          <ac:graphicFrameMkLst>
            <pc:docMk/>
            <pc:sldMk cId="3974291256" sldId="330"/>
            <ac:graphicFrameMk id="8" creationId="{70F3CB0F-466E-8982-60D6-1CDF5180A3EE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6:40.995" v="1346" actId="1076"/>
          <ac:picMkLst>
            <pc:docMk/>
            <pc:sldMk cId="3974291256" sldId="330"/>
            <ac:picMk id="11" creationId="{B82344F9-325E-5275-B03E-67C0F23CFED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1:56:56.144" v="1352" actId="1076"/>
        <pc:sldMkLst>
          <pc:docMk/>
          <pc:sldMk cId="2193771316" sldId="331"/>
        </pc:sldMkLst>
        <pc:graphicFrameChg chg="del">
          <ac:chgData name="Elísabet Ögn Jóhannsdóttir" userId="76b491c8-62b8-49b9-984c-c4563091983d" providerId="ADAL" clId="{FBB4D752-D6B0-4A90-BFE1-8C3360402E6F}" dt="2023-11-29T11:25:17.803" v="324" actId="478"/>
          <ac:graphicFrameMkLst>
            <pc:docMk/>
            <pc:sldMk cId="2193771316" sldId="331"/>
            <ac:graphicFrameMk id="2" creationId="{2C0699F8-5280-13BD-6833-D4FAAD3073C4}"/>
          </ac:graphicFrameMkLst>
        </pc:graphicFrameChg>
        <pc:graphicFrameChg chg="add mod">
          <ac:chgData name="Elísabet Ögn Jóhannsdóttir" userId="76b491c8-62b8-49b9-984c-c4563091983d" providerId="ADAL" clId="{FBB4D752-D6B0-4A90-BFE1-8C3360402E6F}" dt="2023-11-29T11:56:56.144" v="1352" actId="1076"/>
          <ac:graphicFrameMkLst>
            <pc:docMk/>
            <pc:sldMk cId="2193771316" sldId="331"/>
            <ac:graphicFrameMk id="5" creationId="{7FC25CB0-1BB7-82A4-0F1A-5891BF25667F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6:49.982" v="1347" actId="14100"/>
          <ac:picMkLst>
            <pc:docMk/>
            <pc:sldMk cId="2193771316" sldId="331"/>
            <ac:picMk id="11" creationId="{B82344F9-325E-5275-B03E-67C0F23CFED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1:57:01.143" v="1353" actId="14100"/>
        <pc:sldMkLst>
          <pc:docMk/>
          <pc:sldMk cId="2242379966" sldId="332"/>
        </pc:sldMkLst>
        <pc:graphicFrameChg chg="add mod">
          <ac:chgData name="Elísabet Ögn Jóhannsdóttir" userId="76b491c8-62b8-49b9-984c-c4563091983d" providerId="ADAL" clId="{FBB4D752-D6B0-4A90-BFE1-8C3360402E6F}" dt="2023-11-29T11:27:39.431" v="360" actId="207"/>
          <ac:graphicFrameMkLst>
            <pc:docMk/>
            <pc:sldMk cId="2242379966" sldId="332"/>
            <ac:graphicFrameMk id="2" creationId="{29B7FE37-C695-45F9-654C-1060C723D7E9}"/>
          </ac:graphicFrameMkLst>
        </pc:graphicFrameChg>
        <pc:graphicFrameChg chg="del">
          <ac:chgData name="Elísabet Ögn Jóhannsdóttir" userId="76b491c8-62b8-49b9-984c-c4563091983d" providerId="ADAL" clId="{FBB4D752-D6B0-4A90-BFE1-8C3360402E6F}" dt="2023-11-29T11:26:16.903" v="340" actId="478"/>
          <ac:graphicFrameMkLst>
            <pc:docMk/>
            <pc:sldMk cId="2242379966" sldId="332"/>
            <ac:graphicFrameMk id="5" creationId="{7FC25CB0-1BB7-82A4-0F1A-5891BF25667F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7:01.143" v="1353" actId="14100"/>
          <ac:picMkLst>
            <pc:docMk/>
            <pc:sldMk cId="2242379966" sldId="332"/>
            <ac:picMk id="11" creationId="{B82344F9-325E-5275-B03E-67C0F23CFED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1:57:09.615" v="1355" actId="14100"/>
        <pc:sldMkLst>
          <pc:docMk/>
          <pc:sldMk cId="1532710959" sldId="333"/>
        </pc:sldMkLst>
        <pc:spChg chg="mod">
          <ac:chgData name="Elísabet Ögn Jóhannsdóttir" userId="76b491c8-62b8-49b9-984c-c4563091983d" providerId="ADAL" clId="{FBB4D752-D6B0-4A90-BFE1-8C3360402E6F}" dt="2023-11-29T11:57:05.250" v="1354" actId="1076"/>
          <ac:spMkLst>
            <pc:docMk/>
            <pc:sldMk cId="1532710959" sldId="333"/>
            <ac:spMk id="18" creationId="{89086F42-BF6C-E219-FEEA-120D54A216D8}"/>
          </ac:spMkLst>
        </pc:spChg>
        <pc:graphicFrameChg chg="del">
          <ac:chgData name="Elísabet Ögn Jóhannsdóttir" userId="76b491c8-62b8-49b9-984c-c4563091983d" providerId="ADAL" clId="{FBB4D752-D6B0-4A90-BFE1-8C3360402E6F}" dt="2023-11-29T11:27:55.999" v="362" actId="478"/>
          <ac:graphicFrameMkLst>
            <pc:docMk/>
            <pc:sldMk cId="1532710959" sldId="333"/>
            <ac:graphicFrameMk id="2" creationId="{29B7FE37-C695-45F9-654C-1060C723D7E9}"/>
          </ac:graphicFrameMkLst>
        </pc:graphicFrameChg>
        <pc:graphicFrameChg chg="add mod">
          <ac:chgData name="Elísabet Ögn Jóhannsdóttir" userId="76b491c8-62b8-49b9-984c-c4563091983d" providerId="ADAL" clId="{FBB4D752-D6B0-4A90-BFE1-8C3360402E6F}" dt="2023-11-29T11:28:51.598" v="375" actId="113"/>
          <ac:graphicFrameMkLst>
            <pc:docMk/>
            <pc:sldMk cId="1532710959" sldId="333"/>
            <ac:graphicFrameMk id="5" creationId="{43D1A3B9-E533-F720-FECF-48A73B483467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7:09.615" v="1355" actId="14100"/>
          <ac:picMkLst>
            <pc:docMk/>
            <pc:sldMk cId="1532710959" sldId="333"/>
            <ac:picMk id="11" creationId="{B82344F9-325E-5275-B03E-67C0F23CFED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1:57:38.497" v="1361" actId="14100"/>
        <pc:sldMkLst>
          <pc:docMk/>
          <pc:sldMk cId="4027314642" sldId="334"/>
        </pc:sldMkLst>
        <pc:spChg chg="add mod">
          <ac:chgData name="Elísabet Ögn Jóhannsdóttir" userId="76b491c8-62b8-49b9-984c-c4563091983d" providerId="ADAL" clId="{FBB4D752-D6B0-4A90-BFE1-8C3360402E6F}" dt="2023-11-29T11:57:31.986" v="1359" actId="113"/>
          <ac:spMkLst>
            <pc:docMk/>
            <pc:sldMk cId="4027314642" sldId="334"/>
            <ac:spMk id="8" creationId="{08A65C36-E5BB-3299-7E17-22612DE428D5}"/>
          </ac:spMkLst>
        </pc:spChg>
        <pc:graphicFrameChg chg="add mod">
          <ac:chgData name="Elísabet Ögn Jóhannsdóttir" userId="76b491c8-62b8-49b9-984c-c4563091983d" providerId="ADAL" clId="{FBB4D752-D6B0-4A90-BFE1-8C3360402E6F}" dt="2023-11-29T11:31:07.266" v="447" actId="113"/>
          <ac:graphicFrameMkLst>
            <pc:docMk/>
            <pc:sldMk cId="4027314642" sldId="334"/>
            <ac:graphicFrameMk id="2" creationId="{B07163A3-9047-6E13-6988-3B71B1653A9C}"/>
          </ac:graphicFrameMkLst>
        </pc:graphicFrameChg>
        <pc:graphicFrameChg chg="del">
          <ac:chgData name="Elísabet Ögn Jóhannsdóttir" userId="76b491c8-62b8-49b9-984c-c4563091983d" providerId="ADAL" clId="{FBB4D752-D6B0-4A90-BFE1-8C3360402E6F}" dt="2023-11-29T11:29:04.309" v="377" actId="478"/>
          <ac:graphicFrameMkLst>
            <pc:docMk/>
            <pc:sldMk cId="4027314642" sldId="334"/>
            <ac:graphicFrameMk id="5" creationId="{43D1A3B9-E533-F720-FECF-48A73B483467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7:38.497" v="1361" actId="14100"/>
          <ac:picMkLst>
            <pc:docMk/>
            <pc:sldMk cId="4027314642" sldId="334"/>
            <ac:picMk id="11" creationId="{B82344F9-325E-5275-B03E-67C0F23CFED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1:57:45.774" v="1362" actId="14100"/>
        <pc:sldMkLst>
          <pc:docMk/>
          <pc:sldMk cId="210354246" sldId="335"/>
        </pc:sldMkLst>
        <pc:spChg chg="del">
          <ac:chgData name="Elísabet Ögn Jóhannsdóttir" userId="76b491c8-62b8-49b9-984c-c4563091983d" providerId="ADAL" clId="{FBB4D752-D6B0-4A90-BFE1-8C3360402E6F}" dt="2023-11-29T11:32:01.953" v="450" actId="478"/>
          <ac:spMkLst>
            <pc:docMk/>
            <pc:sldMk cId="210354246" sldId="335"/>
            <ac:spMk id="8" creationId="{08A65C36-E5BB-3299-7E17-22612DE428D5}"/>
          </ac:spMkLst>
        </pc:spChg>
        <pc:graphicFrameChg chg="del">
          <ac:chgData name="Elísabet Ögn Jóhannsdóttir" userId="76b491c8-62b8-49b9-984c-c4563091983d" providerId="ADAL" clId="{FBB4D752-D6B0-4A90-BFE1-8C3360402E6F}" dt="2023-11-29T11:31:55.776" v="449" actId="478"/>
          <ac:graphicFrameMkLst>
            <pc:docMk/>
            <pc:sldMk cId="210354246" sldId="335"/>
            <ac:graphicFrameMk id="2" creationId="{B07163A3-9047-6E13-6988-3B71B1653A9C}"/>
          </ac:graphicFrameMkLst>
        </pc:graphicFrameChg>
        <pc:graphicFrameChg chg="add mod">
          <ac:chgData name="Elísabet Ögn Jóhannsdóttir" userId="76b491c8-62b8-49b9-984c-c4563091983d" providerId="ADAL" clId="{FBB4D752-D6B0-4A90-BFE1-8C3360402E6F}" dt="2023-11-29T11:32:36.541" v="464" actId="113"/>
          <ac:graphicFrameMkLst>
            <pc:docMk/>
            <pc:sldMk cId="210354246" sldId="335"/>
            <ac:graphicFrameMk id="5" creationId="{EC0ACEE6-A195-11FE-604F-2F5847254349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7:45.774" v="1362" actId="14100"/>
          <ac:picMkLst>
            <pc:docMk/>
            <pc:sldMk cId="210354246" sldId="335"/>
            <ac:picMk id="11" creationId="{B82344F9-325E-5275-B03E-67C0F23CFED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1:57:51.782" v="1363" actId="14100"/>
        <pc:sldMkLst>
          <pc:docMk/>
          <pc:sldMk cId="2935414361" sldId="336"/>
        </pc:sldMkLst>
        <pc:graphicFrameChg chg="add mod">
          <ac:chgData name="Elísabet Ögn Jóhannsdóttir" userId="76b491c8-62b8-49b9-984c-c4563091983d" providerId="ADAL" clId="{FBB4D752-D6B0-4A90-BFE1-8C3360402E6F}" dt="2023-11-29T11:33:53.988" v="481" actId="113"/>
          <ac:graphicFrameMkLst>
            <pc:docMk/>
            <pc:sldMk cId="2935414361" sldId="336"/>
            <ac:graphicFrameMk id="2" creationId="{153859AA-1655-2D19-6B82-88474121A13D}"/>
          </ac:graphicFrameMkLst>
        </pc:graphicFrameChg>
        <pc:graphicFrameChg chg="del">
          <ac:chgData name="Elísabet Ögn Jóhannsdóttir" userId="76b491c8-62b8-49b9-984c-c4563091983d" providerId="ADAL" clId="{FBB4D752-D6B0-4A90-BFE1-8C3360402E6F}" dt="2023-11-29T11:32:46.341" v="466" actId="478"/>
          <ac:graphicFrameMkLst>
            <pc:docMk/>
            <pc:sldMk cId="2935414361" sldId="336"/>
            <ac:graphicFrameMk id="5" creationId="{EC0ACEE6-A195-11FE-604F-2F5847254349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7:51.782" v="1363" actId="14100"/>
          <ac:picMkLst>
            <pc:docMk/>
            <pc:sldMk cId="2935414361" sldId="336"/>
            <ac:picMk id="11" creationId="{B82344F9-325E-5275-B03E-67C0F23CFED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1:57:59.577" v="1364" actId="14100"/>
        <pc:sldMkLst>
          <pc:docMk/>
          <pc:sldMk cId="1514114273" sldId="337"/>
        </pc:sldMkLst>
        <pc:graphicFrameChg chg="del">
          <ac:chgData name="Elísabet Ögn Jóhannsdóttir" userId="76b491c8-62b8-49b9-984c-c4563091983d" providerId="ADAL" clId="{FBB4D752-D6B0-4A90-BFE1-8C3360402E6F}" dt="2023-11-29T11:34:06.507" v="483" actId="478"/>
          <ac:graphicFrameMkLst>
            <pc:docMk/>
            <pc:sldMk cId="1514114273" sldId="337"/>
            <ac:graphicFrameMk id="2" creationId="{153859AA-1655-2D19-6B82-88474121A13D}"/>
          </ac:graphicFrameMkLst>
        </pc:graphicFrameChg>
        <pc:graphicFrameChg chg="add mod">
          <ac:chgData name="Elísabet Ögn Jóhannsdóttir" userId="76b491c8-62b8-49b9-984c-c4563091983d" providerId="ADAL" clId="{FBB4D752-D6B0-4A90-BFE1-8C3360402E6F}" dt="2023-11-29T11:35:17.786" v="496" actId="207"/>
          <ac:graphicFrameMkLst>
            <pc:docMk/>
            <pc:sldMk cId="1514114273" sldId="337"/>
            <ac:graphicFrameMk id="5" creationId="{E9627D6F-B043-3413-C9ED-85DF50A395AE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7:59.577" v="1364" actId="14100"/>
          <ac:picMkLst>
            <pc:docMk/>
            <pc:sldMk cId="1514114273" sldId="337"/>
            <ac:picMk id="11" creationId="{B82344F9-325E-5275-B03E-67C0F23CFEDA}"/>
          </ac:picMkLst>
        </pc:picChg>
      </pc:sldChg>
      <pc:sldChg chg="addSp delSp modSp add mod ord">
        <pc:chgData name="Elísabet Ögn Jóhannsdóttir" userId="76b491c8-62b8-49b9-984c-c4563091983d" providerId="ADAL" clId="{FBB4D752-D6B0-4A90-BFE1-8C3360402E6F}" dt="2023-11-29T11:58:24.302" v="1368" actId="14100"/>
        <pc:sldMkLst>
          <pc:docMk/>
          <pc:sldMk cId="717223002" sldId="338"/>
        </pc:sldMkLst>
        <pc:graphicFrameChg chg="add mod">
          <ac:chgData name="Elísabet Ögn Jóhannsdóttir" userId="76b491c8-62b8-49b9-984c-c4563091983d" providerId="ADAL" clId="{FBB4D752-D6B0-4A90-BFE1-8C3360402E6F}" dt="2023-11-29T11:40:25.305" v="511" actId="207"/>
          <ac:graphicFrameMkLst>
            <pc:docMk/>
            <pc:sldMk cId="717223002" sldId="338"/>
            <ac:graphicFrameMk id="2" creationId="{F8CA09C0-9CA8-FFF1-9461-266F399B2912}"/>
          </ac:graphicFrameMkLst>
        </pc:graphicFrameChg>
        <pc:graphicFrameChg chg="del">
          <ac:chgData name="Elísabet Ögn Jóhannsdóttir" userId="76b491c8-62b8-49b9-984c-c4563091983d" providerId="ADAL" clId="{FBB4D752-D6B0-4A90-BFE1-8C3360402E6F}" dt="2023-11-29T11:35:27.007" v="498" actId="478"/>
          <ac:graphicFrameMkLst>
            <pc:docMk/>
            <pc:sldMk cId="717223002" sldId="338"/>
            <ac:graphicFrameMk id="5" creationId="{E9627D6F-B043-3413-C9ED-85DF50A395AE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8:24.302" v="1368" actId="14100"/>
          <ac:picMkLst>
            <pc:docMk/>
            <pc:sldMk cId="717223002" sldId="338"/>
            <ac:picMk id="11" creationId="{B82344F9-325E-5275-B03E-67C0F23CFED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1:58:06.756" v="1365" actId="14100"/>
        <pc:sldMkLst>
          <pc:docMk/>
          <pc:sldMk cId="3278126203" sldId="339"/>
        </pc:sldMkLst>
        <pc:graphicFrameChg chg="add mod">
          <ac:chgData name="Elísabet Ögn Jóhannsdóttir" userId="76b491c8-62b8-49b9-984c-c4563091983d" providerId="ADAL" clId="{FBB4D752-D6B0-4A90-BFE1-8C3360402E6F}" dt="2023-11-29T11:42:51.150" v="527" actId="14100"/>
          <ac:graphicFrameMkLst>
            <pc:docMk/>
            <pc:sldMk cId="3278126203" sldId="339"/>
            <ac:graphicFrameMk id="2" creationId="{33431C8B-0735-664C-8E6A-252B509C2609}"/>
          </ac:graphicFrameMkLst>
        </pc:graphicFrameChg>
        <pc:graphicFrameChg chg="del">
          <ac:chgData name="Elísabet Ögn Jóhannsdóttir" userId="76b491c8-62b8-49b9-984c-c4563091983d" providerId="ADAL" clId="{FBB4D752-D6B0-4A90-BFE1-8C3360402E6F}" dt="2023-11-29T11:40:56.941" v="513" actId="478"/>
          <ac:graphicFrameMkLst>
            <pc:docMk/>
            <pc:sldMk cId="3278126203" sldId="339"/>
            <ac:graphicFrameMk id="5" creationId="{E9627D6F-B043-3413-C9ED-85DF50A395AE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58:06.756" v="1365" actId="14100"/>
          <ac:picMkLst>
            <pc:docMk/>
            <pc:sldMk cId="3278126203" sldId="339"/>
            <ac:picMk id="11" creationId="{B82344F9-325E-5275-B03E-67C0F23CFED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5:33:02.464" v="5765" actId="20577"/>
        <pc:sldMkLst>
          <pc:docMk/>
          <pc:sldMk cId="1865692280" sldId="340"/>
        </pc:sldMkLst>
        <pc:spChg chg="add mod">
          <ac:chgData name="Elísabet Ögn Jóhannsdóttir" userId="76b491c8-62b8-49b9-984c-c4563091983d" providerId="ADAL" clId="{FBB4D752-D6B0-4A90-BFE1-8C3360402E6F}" dt="2023-11-29T11:58:44.081" v="1371" actId="1076"/>
          <ac:spMkLst>
            <pc:docMk/>
            <pc:sldMk cId="1865692280" sldId="340"/>
            <ac:spMk id="5" creationId="{6C5E4299-E865-2126-BDEE-B1F46DBD83AD}"/>
          </ac:spMkLst>
        </pc:spChg>
        <pc:spChg chg="add mod">
          <ac:chgData name="Elísabet Ögn Jóhannsdóttir" userId="76b491c8-62b8-49b9-984c-c4563091983d" providerId="ADAL" clId="{FBB4D752-D6B0-4A90-BFE1-8C3360402E6F}" dt="2023-11-29T15:33:02.464" v="5765" actId="20577"/>
          <ac:spMkLst>
            <pc:docMk/>
            <pc:sldMk cId="1865692280" sldId="340"/>
            <ac:spMk id="8" creationId="{6ED587F5-60C6-5BA6-D751-783C3292F7EA}"/>
          </ac:spMkLst>
        </pc:spChg>
        <pc:graphicFrameChg chg="del">
          <ac:chgData name="Elísabet Ögn Jóhannsdóttir" userId="76b491c8-62b8-49b9-984c-c4563091983d" providerId="ADAL" clId="{FBB4D752-D6B0-4A90-BFE1-8C3360402E6F}" dt="2023-11-29T11:43:00.959" v="529" actId="478"/>
          <ac:graphicFrameMkLst>
            <pc:docMk/>
            <pc:sldMk cId="1865692280" sldId="340"/>
            <ac:graphicFrameMk id="2" creationId="{33431C8B-0735-664C-8E6A-252B509C2609}"/>
          </ac:graphicFrameMkLst>
        </pc:graphicFrameChg>
        <pc:picChg chg="mod">
          <ac:chgData name="Elísabet Ögn Jóhannsdóttir" userId="76b491c8-62b8-49b9-984c-c4563091983d" providerId="ADAL" clId="{FBB4D752-D6B0-4A90-BFE1-8C3360402E6F}" dt="2023-11-29T11:46:59.001" v="563" actId="14100"/>
          <ac:picMkLst>
            <pc:docMk/>
            <pc:sldMk cId="1865692280" sldId="340"/>
            <ac:picMk id="11" creationId="{B82344F9-325E-5275-B03E-67C0F23CFEDA}"/>
          </ac:picMkLst>
        </pc:picChg>
      </pc:sldChg>
      <pc:sldChg chg="modSp add mod">
        <pc:chgData name="Elísabet Ögn Jóhannsdóttir" userId="76b491c8-62b8-49b9-984c-c4563091983d" providerId="ADAL" clId="{FBB4D752-D6B0-4A90-BFE1-8C3360402E6F}" dt="2023-11-29T11:59:15.070" v="1376" actId="1076"/>
        <pc:sldMkLst>
          <pc:docMk/>
          <pc:sldMk cId="3290421285" sldId="341"/>
        </pc:sldMkLst>
        <pc:spChg chg="mod">
          <ac:chgData name="Elísabet Ögn Jóhannsdóttir" userId="76b491c8-62b8-49b9-984c-c4563091983d" providerId="ADAL" clId="{FBB4D752-D6B0-4A90-BFE1-8C3360402E6F}" dt="2023-11-29T11:59:15.070" v="1376" actId="1076"/>
          <ac:spMkLst>
            <pc:docMk/>
            <pc:sldMk cId="3290421285" sldId="341"/>
            <ac:spMk id="5" creationId="{6C5E4299-E865-2126-BDEE-B1F46DBD83AD}"/>
          </ac:spMkLst>
        </pc:spChg>
        <pc:spChg chg="mod">
          <ac:chgData name="Elísabet Ögn Jóhannsdóttir" userId="76b491c8-62b8-49b9-984c-c4563091983d" providerId="ADAL" clId="{FBB4D752-D6B0-4A90-BFE1-8C3360402E6F}" dt="2023-11-29T11:49:50.648" v="1128" actId="20577"/>
          <ac:spMkLst>
            <pc:docMk/>
            <pc:sldMk cId="3290421285" sldId="341"/>
            <ac:spMk id="8" creationId="{6ED587F5-60C6-5BA6-D751-783C3292F7EA}"/>
          </ac:spMkLst>
        </pc:spChg>
      </pc:sldChg>
      <pc:sldChg chg="modSp add mod">
        <pc:chgData name="Elísabet Ögn Jóhannsdóttir" userId="76b491c8-62b8-49b9-984c-c4563091983d" providerId="ADAL" clId="{FBB4D752-D6B0-4A90-BFE1-8C3360402E6F}" dt="2023-11-29T11:59:30.983" v="1377" actId="113"/>
        <pc:sldMkLst>
          <pc:docMk/>
          <pc:sldMk cId="4147802410" sldId="342"/>
        </pc:sldMkLst>
        <pc:spChg chg="mod">
          <ac:chgData name="Elísabet Ögn Jóhannsdóttir" userId="76b491c8-62b8-49b9-984c-c4563091983d" providerId="ADAL" clId="{FBB4D752-D6B0-4A90-BFE1-8C3360402E6F}" dt="2023-11-29T11:59:30.983" v="1377" actId="113"/>
          <ac:spMkLst>
            <pc:docMk/>
            <pc:sldMk cId="4147802410" sldId="342"/>
            <ac:spMk id="5" creationId="{6C5E4299-E865-2126-BDEE-B1F46DBD83AD}"/>
          </ac:spMkLst>
        </pc:spChg>
        <pc:spChg chg="mod">
          <ac:chgData name="Elísabet Ögn Jóhannsdóttir" userId="76b491c8-62b8-49b9-984c-c4563091983d" providerId="ADAL" clId="{FBB4D752-D6B0-4A90-BFE1-8C3360402E6F}" dt="2023-11-29T11:54:16.518" v="1169" actId="1076"/>
          <ac:spMkLst>
            <pc:docMk/>
            <pc:sldMk cId="4147802410" sldId="342"/>
            <ac:spMk id="8" creationId="{6ED587F5-60C6-5BA6-D751-783C3292F7EA}"/>
          </ac:spMkLst>
        </pc:spChg>
      </pc:sldChg>
      <pc:sldChg chg="modSp add mod">
        <pc:chgData name="Elísabet Ögn Jóhannsdóttir" userId="76b491c8-62b8-49b9-984c-c4563091983d" providerId="ADAL" clId="{FBB4D752-D6B0-4A90-BFE1-8C3360402E6F}" dt="2023-11-29T15:34:18.565" v="5848" actId="20577"/>
        <pc:sldMkLst>
          <pc:docMk/>
          <pc:sldMk cId="4096984304" sldId="343"/>
        </pc:sldMkLst>
        <pc:spChg chg="mod">
          <ac:chgData name="Elísabet Ögn Jóhannsdóttir" userId="76b491c8-62b8-49b9-984c-c4563091983d" providerId="ADAL" clId="{FBB4D752-D6B0-4A90-BFE1-8C3360402E6F}" dt="2023-11-29T12:03:51.280" v="2187" actId="1076"/>
          <ac:spMkLst>
            <pc:docMk/>
            <pc:sldMk cId="4096984304" sldId="343"/>
            <ac:spMk id="5" creationId="{6C5E4299-E865-2126-BDEE-B1F46DBD83AD}"/>
          </ac:spMkLst>
        </pc:spChg>
        <pc:spChg chg="mod">
          <ac:chgData name="Elísabet Ögn Jóhannsdóttir" userId="76b491c8-62b8-49b9-984c-c4563091983d" providerId="ADAL" clId="{FBB4D752-D6B0-4A90-BFE1-8C3360402E6F}" dt="2023-11-29T15:34:18.565" v="5848" actId="20577"/>
          <ac:spMkLst>
            <pc:docMk/>
            <pc:sldMk cId="4096984304" sldId="343"/>
            <ac:spMk id="8" creationId="{6ED587F5-60C6-5BA6-D751-783C3292F7EA}"/>
          </ac:spMkLst>
        </pc:spChg>
      </pc:sldChg>
      <pc:sldChg chg="modSp add mod">
        <pc:chgData name="Elísabet Ögn Jóhannsdóttir" userId="76b491c8-62b8-49b9-984c-c4563091983d" providerId="ADAL" clId="{FBB4D752-D6B0-4A90-BFE1-8C3360402E6F}" dt="2023-11-29T12:08:22.306" v="2359" actId="1076"/>
        <pc:sldMkLst>
          <pc:docMk/>
          <pc:sldMk cId="399741733" sldId="344"/>
        </pc:sldMkLst>
        <pc:spChg chg="mod">
          <ac:chgData name="Elísabet Ögn Jóhannsdóttir" userId="76b491c8-62b8-49b9-984c-c4563091983d" providerId="ADAL" clId="{FBB4D752-D6B0-4A90-BFE1-8C3360402E6F}" dt="2023-11-29T12:08:22.306" v="2359" actId="1076"/>
          <ac:spMkLst>
            <pc:docMk/>
            <pc:sldMk cId="399741733" sldId="344"/>
            <ac:spMk id="5" creationId="{6C5E4299-E865-2126-BDEE-B1F46DBD83AD}"/>
          </ac:spMkLst>
        </pc:spChg>
        <pc:spChg chg="mod">
          <ac:chgData name="Elísabet Ögn Jóhannsdóttir" userId="76b491c8-62b8-49b9-984c-c4563091983d" providerId="ADAL" clId="{FBB4D752-D6B0-4A90-BFE1-8C3360402E6F}" dt="2023-11-29T12:08:19.962" v="2358" actId="1076"/>
          <ac:spMkLst>
            <pc:docMk/>
            <pc:sldMk cId="399741733" sldId="344"/>
            <ac:spMk id="8" creationId="{6ED587F5-60C6-5BA6-D751-783C3292F7EA}"/>
          </ac:spMkLst>
        </pc:spChg>
      </pc:sldChg>
      <pc:sldChg chg="addSp delSp modSp add mod ord">
        <pc:chgData name="Elísabet Ögn Jóhannsdóttir" userId="76b491c8-62b8-49b9-984c-c4563091983d" providerId="ADAL" clId="{FBB4D752-D6B0-4A90-BFE1-8C3360402E6F}" dt="2023-11-30T08:50:01.572" v="6450" actId="1076"/>
        <pc:sldMkLst>
          <pc:docMk/>
          <pc:sldMk cId="1070596389" sldId="345"/>
        </pc:sldMkLst>
        <pc:spChg chg="mod">
          <ac:chgData name="Elísabet Ögn Jóhannsdóttir" userId="76b491c8-62b8-49b9-984c-c4563091983d" providerId="ADAL" clId="{FBB4D752-D6B0-4A90-BFE1-8C3360402E6F}" dt="2023-11-30T08:50:01.572" v="6450" actId="1076"/>
          <ac:spMkLst>
            <pc:docMk/>
            <pc:sldMk cId="1070596389" sldId="345"/>
            <ac:spMk id="3" creationId="{0D296739-E36B-B6B8-173D-62C0A240ADF2}"/>
          </ac:spMkLst>
        </pc:spChg>
        <pc:spChg chg="add del mod">
          <ac:chgData name="Elísabet Ögn Jóhannsdóttir" userId="76b491c8-62b8-49b9-984c-c4563091983d" providerId="ADAL" clId="{FBB4D752-D6B0-4A90-BFE1-8C3360402E6F}" dt="2023-11-29T13:33:05.986" v="3301"/>
          <ac:spMkLst>
            <pc:docMk/>
            <pc:sldMk cId="1070596389" sldId="345"/>
            <ac:spMk id="6" creationId="{40277B35-7845-A6A0-2171-1CD1055DA41A}"/>
          </ac:spMkLst>
        </pc:spChg>
        <pc:graphicFrameChg chg="add del mod">
          <ac:chgData name="Elísabet Ögn Jóhannsdóttir" userId="76b491c8-62b8-49b9-984c-c4563091983d" providerId="ADAL" clId="{FBB4D752-D6B0-4A90-BFE1-8C3360402E6F}" dt="2023-11-29T13:34:06.542" v="3305" actId="478"/>
          <ac:graphicFrameMkLst>
            <pc:docMk/>
            <pc:sldMk cId="1070596389" sldId="345"/>
            <ac:graphicFrameMk id="5" creationId="{7FB66A8D-2FC6-6F87-BE08-18EB6D76DF2A}"/>
          </ac:graphicFrameMkLst>
        </pc:graphicFrameChg>
        <pc:graphicFrameChg chg="add mod">
          <ac:chgData name="Elísabet Ögn Jóhannsdóttir" userId="76b491c8-62b8-49b9-984c-c4563091983d" providerId="ADAL" clId="{FBB4D752-D6B0-4A90-BFE1-8C3360402E6F}" dt="2023-11-29T13:35:31.799" v="3333" actId="207"/>
          <ac:graphicFrameMkLst>
            <pc:docMk/>
            <pc:sldMk cId="1070596389" sldId="345"/>
            <ac:graphicFrameMk id="9" creationId="{83924AA9-D734-FDC7-CFA8-FEC2D6F04FD6}"/>
          </ac:graphicFrameMkLst>
        </pc:graphicFrameChg>
        <pc:graphicFrameChg chg="add mod">
          <ac:chgData name="Elísabet Ögn Jóhannsdóttir" userId="76b491c8-62b8-49b9-984c-c4563091983d" providerId="ADAL" clId="{FBB4D752-D6B0-4A90-BFE1-8C3360402E6F}" dt="2023-11-29T13:35:44.504" v="3334" actId="207"/>
          <ac:graphicFrameMkLst>
            <pc:docMk/>
            <pc:sldMk cId="1070596389" sldId="345"/>
            <ac:graphicFrameMk id="10" creationId="{79DC4C68-8970-E594-903D-F081926F96B9}"/>
          </ac:graphicFrameMkLst>
        </pc:graphicFrameChg>
        <pc:picChg chg="del">
          <ac:chgData name="Elísabet Ögn Jóhannsdóttir" userId="76b491c8-62b8-49b9-984c-c4563091983d" providerId="ADAL" clId="{FBB4D752-D6B0-4A90-BFE1-8C3360402E6F}" dt="2023-11-29T12:39:24.095" v="2418" actId="478"/>
          <ac:picMkLst>
            <pc:docMk/>
            <pc:sldMk cId="1070596389" sldId="345"/>
            <ac:picMk id="2" creationId="{CEDBA2A8-984D-0282-4AC4-856BD432F9E1}"/>
          </ac:picMkLst>
        </pc:picChg>
        <pc:picChg chg="del">
          <ac:chgData name="Elísabet Ögn Jóhannsdóttir" userId="76b491c8-62b8-49b9-984c-c4563091983d" providerId="ADAL" clId="{FBB4D752-D6B0-4A90-BFE1-8C3360402E6F}" dt="2023-11-29T12:39:36.465" v="2419" actId="478"/>
          <ac:picMkLst>
            <pc:docMk/>
            <pc:sldMk cId="1070596389" sldId="345"/>
            <ac:picMk id="7" creationId="{89773EF3-F816-7194-233E-8F90A965C181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30T09:09:17.325" v="6598" actId="20577"/>
        <pc:sldMkLst>
          <pc:docMk/>
          <pc:sldMk cId="1888210439" sldId="346"/>
        </pc:sldMkLst>
        <pc:spChg chg="mod">
          <ac:chgData name="Elísabet Ögn Jóhannsdóttir" userId="76b491c8-62b8-49b9-984c-c4563091983d" providerId="ADAL" clId="{FBB4D752-D6B0-4A90-BFE1-8C3360402E6F}" dt="2023-11-30T08:50:18.896" v="6452" actId="1076"/>
          <ac:spMkLst>
            <pc:docMk/>
            <pc:sldMk cId="1888210439" sldId="346"/>
            <ac:spMk id="3" creationId="{0D296739-E36B-B6B8-173D-62C0A240ADF2}"/>
          </ac:spMkLst>
        </pc:spChg>
        <pc:spChg chg="mod">
          <ac:chgData name="Elísabet Ögn Jóhannsdóttir" userId="76b491c8-62b8-49b9-984c-c4563091983d" providerId="ADAL" clId="{FBB4D752-D6B0-4A90-BFE1-8C3360402E6F}" dt="2023-11-30T09:07:15.952" v="6495" actId="1076"/>
          <ac:spMkLst>
            <pc:docMk/>
            <pc:sldMk cId="1888210439" sldId="346"/>
            <ac:spMk id="6" creationId="{40277B35-7845-A6A0-2171-1CD1055DA41A}"/>
          </ac:spMkLst>
        </pc:spChg>
        <pc:spChg chg="add mod">
          <ac:chgData name="Elísabet Ögn Jóhannsdóttir" userId="76b491c8-62b8-49b9-984c-c4563091983d" providerId="ADAL" clId="{FBB4D752-D6B0-4A90-BFE1-8C3360402E6F}" dt="2023-11-30T09:09:17.325" v="6598" actId="20577"/>
          <ac:spMkLst>
            <pc:docMk/>
            <pc:sldMk cId="1888210439" sldId="346"/>
            <ac:spMk id="7" creationId="{DAF393B2-FA31-7EDB-15A5-F5277D1F7E15}"/>
          </ac:spMkLst>
        </pc:spChg>
        <pc:spChg chg="add mod">
          <ac:chgData name="Elísabet Ögn Jóhannsdóttir" userId="76b491c8-62b8-49b9-984c-c4563091983d" providerId="ADAL" clId="{FBB4D752-D6B0-4A90-BFE1-8C3360402E6F}" dt="2023-11-30T09:07:22.689" v="6496" actId="1076"/>
          <ac:spMkLst>
            <pc:docMk/>
            <pc:sldMk cId="1888210439" sldId="346"/>
            <ac:spMk id="9" creationId="{1BE79ACE-2FC4-0A83-DE07-D7167C220F72}"/>
          </ac:spMkLst>
        </pc:spChg>
        <pc:spChg chg="add mod">
          <ac:chgData name="Elísabet Ögn Jóhannsdóttir" userId="76b491c8-62b8-49b9-984c-c4563091983d" providerId="ADAL" clId="{FBB4D752-D6B0-4A90-BFE1-8C3360402E6F}" dt="2023-11-30T09:07:31.255" v="6498" actId="1076"/>
          <ac:spMkLst>
            <pc:docMk/>
            <pc:sldMk cId="1888210439" sldId="346"/>
            <ac:spMk id="10" creationId="{0F1C8497-DBA1-DF45-54B7-F7BCDA4798E1}"/>
          </ac:spMkLst>
        </pc:spChg>
        <pc:graphicFrameChg chg="add mod">
          <ac:chgData name="Elísabet Ögn Jóhannsdóttir" userId="76b491c8-62b8-49b9-984c-c4563091983d" providerId="ADAL" clId="{FBB4D752-D6B0-4A90-BFE1-8C3360402E6F}" dt="2023-11-29T12:44:42.712" v="2573"/>
          <ac:graphicFrameMkLst>
            <pc:docMk/>
            <pc:sldMk cId="1888210439" sldId="346"/>
            <ac:graphicFrameMk id="2" creationId="{7FB66A8D-2FC6-6F87-BE08-18EB6D76DF2A}"/>
          </ac:graphicFrameMkLst>
        </pc:graphicFrameChg>
        <pc:graphicFrameChg chg="del">
          <ac:chgData name="Elísabet Ögn Jóhannsdóttir" userId="76b491c8-62b8-49b9-984c-c4563091983d" providerId="ADAL" clId="{FBB4D752-D6B0-4A90-BFE1-8C3360402E6F}" dt="2023-11-29T12:48:23.583" v="3048" actId="478"/>
          <ac:graphicFrameMkLst>
            <pc:docMk/>
            <pc:sldMk cId="1888210439" sldId="346"/>
            <ac:graphicFrameMk id="5" creationId="{7FB66A8D-2FC6-6F87-BE08-18EB6D76DF2A}"/>
          </ac:graphicFrameMkLst>
        </pc:graphicFrameChg>
      </pc:sldChg>
      <pc:sldChg chg="addSp delSp modSp add mod">
        <pc:chgData name="Elísabet Ögn Jóhannsdóttir" userId="76b491c8-62b8-49b9-984c-c4563091983d" providerId="ADAL" clId="{FBB4D752-D6B0-4A90-BFE1-8C3360402E6F}" dt="2023-11-30T09:04:15.703" v="6492" actId="14100"/>
        <pc:sldMkLst>
          <pc:docMk/>
          <pc:sldMk cId="4257837835" sldId="347"/>
        </pc:sldMkLst>
        <pc:spChg chg="mod">
          <ac:chgData name="Elísabet Ögn Jóhannsdóttir" userId="76b491c8-62b8-49b9-984c-c4563091983d" providerId="ADAL" clId="{FBB4D752-D6B0-4A90-BFE1-8C3360402E6F}" dt="2023-11-30T09:04:15.703" v="6492" actId="14100"/>
          <ac:spMkLst>
            <pc:docMk/>
            <pc:sldMk cId="4257837835" sldId="347"/>
            <ac:spMk id="3" creationId="{0D296739-E36B-B6B8-173D-62C0A240ADF2}"/>
          </ac:spMkLst>
        </pc:spChg>
        <pc:spChg chg="add mod">
          <ac:chgData name="Elísabet Ögn Jóhannsdóttir" userId="76b491c8-62b8-49b9-984c-c4563091983d" providerId="ADAL" clId="{FBB4D752-D6B0-4A90-BFE1-8C3360402E6F}" dt="2023-11-30T08:50:59.114" v="6456" actId="1076"/>
          <ac:spMkLst>
            <pc:docMk/>
            <pc:sldMk cId="4257837835" sldId="347"/>
            <ac:spMk id="5" creationId="{13CA94B9-4E61-E0DE-FF55-DD410760D451}"/>
          </ac:spMkLst>
        </pc:spChg>
        <pc:spChg chg="del mod">
          <ac:chgData name="Elísabet Ögn Jóhannsdóttir" userId="76b491c8-62b8-49b9-984c-c4563091983d" providerId="ADAL" clId="{FBB4D752-D6B0-4A90-BFE1-8C3360402E6F}" dt="2023-11-29T13:46:26.996" v="3552" actId="478"/>
          <ac:spMkLst>
            <pc:docMk/>
            <pc:sldMk cId="4257837835" sldId="347"/>
            <ac:spMk id="6" creationId="{40277B35-7845-A6A0-2171-1CD1055DA41A}"/>
          </ac:spMkLst>
        </pc:spChg>
        <pc:spChg chg="del mod">
          <ac:chgData name="Elísabet Ögn Jóhannsdóttir" userId="76b491c8-62b8-49b9-984c-c4563091983d" providerId="ADAL" clId="{FBB4D752-D6B0-4A90-BFE1-8C3360402E6F}" dt="2023-11-29T13:46:29.611" v="3555" actId="478"/>
          <ac:spMkLst>
            <pc:docMk/>
            <pc:sldMk cId="4257837835" sldId="347"/>
            <ac:spMk id="7" creationId="{DAF393B2-FA31-7EDB-15A5-F5277D1F7E15}"/>
          </ac:spMkLst>
        </pc:spChg>
        <pc:spChg chg="del">
          <ac:chgData name="Elísabet Ögn Jóhannsdóttir" userId="76b491c8-62b8-49b9-984c-c4563091983d" providerId="ADAL" clId="{FBB4D752-D6B0-4A90-BFE1-8C3360402E6F}" dt="2023-11-29T13:46:23.516" v="3549" actId="478"/>
          <ac:spMkLst>
            <pc:docMk/>
            <pc:sldMk cId="4257837835" sldId="347"/>
            <ac:spMk id="9" creationId="{1BE79ACE-2FC4-0A83-DE07-D7167C220F72}"/>
          </ac:spMkLst>
        </pc:spChg>
        <pc:spChg chg="del">
          <ac:chgData name="Elísabet Ögn Jóhannsdóttir" userId="76b491c8-62b8-49b9-984c-c4563091983d" providerId="ADAL" clId="{FBB4D752-D6B0-4A90-BFE1-8C3360402E6F}" dt="2023-11-29T13:46:24.810" v="3550" actId="478"/>
          <ac:spMkLst>
            <pc:docMk/>
            <pc:sldMk cId="4257837835" sldId="347"/>
            <ac:spMk id="10" creationId="{0F1C8497-DBA1-DF45-54B7-F7BCDA4798E1}"/>
          </ac:spMkLst>
        </pc:spChg>
        <pc:graphicFrameChg chg="add mod">
          <ac:chgData name="Elísabet Ögn Jóhannsdóttir" userId="76b491c8-62b8-49b9-984c-c4563091983d" providerId="ADAL" clId="{FBB4D752-D6B0-4A90-BFE1-8C3360402E6F}" dt="2023-11-29T14:00:46.393" v="4310" actId="207"/>
          <ac:graphicFrameMkLst>
            <pc:docMk/>
            <pc:sldMk cId="4257837835" sldId="347"/>
            <ac:graphicFrameMk id="2" creationId="{0F41C405-71F2-12C3-CD09-A049CEDED9E7}"/>
          </ac:graphicFrameMkLst>
        </pc:graphicFrameChg>
      </pc:sldChg>
      <pc:sldChg chg="addSp delSp modSp add mod">
        <pc:chgData name="Elísabet Ögn Jóhannsdóttir" userId="76b491c8-62b8-49b9-984c-c4563091983d" providerId="ADAL" clId="{FBB4D752-D6B0-4A90-BFE1-8C3360402E6F}" dt="2023-11-30T09:03:45.477" v="6490" actId="1076"/>
        <pc:sldMkLst>
          <pc:docMk/>
          <pc:sldMk cId="3069579172" sldId="348"/>
        </pc:sldMkLst>
        <pc:spChg chg="mod">
          <ac:chgData name="Elísabet Ögn Jóhannsdóttir" userId="76b491c8-62b8-49b9-984c-c4563091983d" providerId="ADAL" clId="{FBB4D752-D6B0-4A90-BFE1-8C3360402E6F}" dt="2023-11-30T09:03:45.477" v="6490" actId="1076"/>
          <ac:spMkLst>
            <pc:docMk/>
            <pc:sldMk cId="3069579172" sldId="348"/>
            <ac:spMk id="3" creationId="{0D296739-E36B-B6B8-173D-62C0A240ADF2}"/>
          </ac:spMkLst>
        </pc:spChg>
        <pc:spChg chg="del mod">
          <ac:chgData name="Elísabet Ögn Jóhannsdóttir" userId="76b491c8-62b8-49b9-984c-c4563091983d" providerId="ADAL" clId="{FBB4D752-D6B0-4A90-BFE1-8C3360402E6F}" dt="2023-11-29T14:08:47.576" v="4319"/>
          <ac:spMkLst>
            <pc:docMk/>
            <pc:sldMk cId="3069579172" sldId="348"/>
            <ac:spMk id="5" creationId="{13CA94B9-4E61-E0DE-FF55-DD410760D451}"/>
          </ac:spMkLst>
        </pc:spChg>
        <pc:spChg chg="add mod">
          <ac:chgData name="Elísabet Ögn Jóhannsdóttir" userId="76b491c8-62b8-49b9-984c-c4563091983d" providerId="ADAL" clId="{FBB4D752-D6B0-4A90-BFE1-8C3360402E6F}" dt="2023-11-29T14:15:39.551" v="4339" actId="20577"/>
          <ac:spMkLst>
            <pc:docMk/>
            <pc:sldMk cId="3069579172" sldId="348"/>
            <ac:spMk id="9" creationId="{C767EA73-9ACE-D7F8-9A0C-D85C66C81284}"/>
          </ac:spMkLst>
        </pc:spChg>
        <pc:spChg chg="add mod">
          <ac:chgData name="Elísabet Ögn Jóhannsdóttir" userId="76b491c8-62b8-49b9-984c-c4563091983d" providerId="ADAL" clId="{FBB4D752-D6B0-4A90-BFE1-8C3360402E6F}" dt="2023-11-29T14:16:06.663" v="4350" actId="20577"/>
          <ac:spMkLst>
            <pc:docMk/>
            <pc:sldMk cId="3069579172" sldId="348"/>
            <ac:spMk id="10" creationId="{D9DD013D-AFA4-4483-4315-25B16467866A}"/>
          </ac:spMkLst>
        </pc:spChg>
        <pc:graphicFrameChg chg="del">
          <ac:chgData name="Elísabet Ögn Jóhannsdóttir" userId="76b491c8-62b8-49b9-984c-c4563091983d" providerId="ADAL" clId="{FBB4D752-D6B0-4A90-BFE1-8C3360402E6F}" dt="2023-11-29T14:04:41.701" v="4313" actId="478"/>
          <ac:graphicFrameMkLst>
            <pc:docMk/>
            <pc:sldMk cId="3069579172" sldId="348"/>
            <ac:graphicFrameMk id="2" creationId="{0F41C405-71F2-12C3-CD09-A049CEDED9E7}"/>
          </ac:graphicFrameMkLst>
        </pc:graphicFrameChg>
        <pc:graphicFrameChg chg="add mod">
          <ac:chgData name="Elísabet Ögn Jóhannsdóttir" userId="76b491c8-62b8-49b9-984c-c4563091983d" providerId="ADAL" clId="{FBB4D752-D6B0-4A90-BFE1-8C3360402E6F}" dt="2023-11-29T14:08:31.262" v="4316" actId="1076"/>
          <ac:graphicFrameMkLst>
            <pc:docMk/>
            <pc:sldMk cId="3069579172" sldId="348"/>
            <ac:graphicFrameMk id="6" creationId="{E18C44C1-3E0F-DFD5-24E2-A47108AFE9AE}"/>
          </ac:graphicFrameMkLst>
        </pc:graphicFrameChg>
        <pc:graphicFrameChg chg="add mod">
          <ac:chgData name="Elísabet Ögn Jóhannsdóttir" userId="76b491c8-62b8-49b9-984c-c4563091983d" providerId="ADAL" clId="{FBB4D752-D6B0-4A90-BFE1-8C3360402E6F}" dt="2023-11-29T14:14:52.993" v="4324" actId="1076"/>
          <ac:graphicFrameMkLst>
            <pc:docMk/>
            <pc:sldMk cId="3069579172" sldId="348"/>
            <ac:graphicFrameMk id="7" creationId="{5456CA9C-BAA2-ECEB-34A9-9AEDB8DF05C3}"/>
          </ac:graphicFrameMkLst>
        </pc:graphicFrameChg>
      </pc:sldChg>
      <pc:sldChg chg="addSp delSp modSp add mod">
        <pc:chgData name="Elísabet Ögn Jóhannsdóttir" userId="76b491c8-62b8-49b9-984c-c4563091983d" providerId="ADAL" clId="{FBB4D752-D6B0-4A90-BFE1-8C3360402E6F}" dt="2023-11-30T09:03:33.238" v="6488" actId="1076"/>
        <pc:sldMkLst>
          <pc:docMk/>
          <pc:sldMk cId="917644325" sldId="349"/>
        </pc:sldMkLst>
        <pc:spChg chg="mod">
          <ac:chgData name="Elísabet Ögn Jóhannsdóttir" userId="76b491c8-62b8-49b9-984c-c4563091983d" providerId="ADAL" clId="{FBB4D752-D6B0-4A90-BFE1-8C3360402E6F}" dt="2023-11-30T09:03:33.238" v="6488" actId="1076"/>
          <ac:spMkLst>
            <pc:docMk/>
            <pc:sldMk cId="917644325" sldId="349"/>
            <ac:spMk id="3" creationId="{0D296739-E36B-B6B8-173D-62C0A240ADF2}"/>
          </ac:spMkLst>
        </pc:spChg>
        <pc:spChg chg="del mod">
          <ac:chgData name="Elísabet Ögn Jóhannsdóttir" userId="76b491c8-62b8-49b9-984c-c4563091983d" providerId="ADAL" clId="{FBB4D752-D6B0-4A90-BFE1-8C3360402E6F}" dt="2023-11-29T14:18:32.010" v="4355" actId="478"/>
          <ac:spMkLst>
            <pc:docMk/>
            <pc:sldMk cId="917644325" sldId="349"/>
            <ac:spMk id="9" creationId="{C767EA73-9ACE-D7F8-9A0C-D85C66C81284}"/>
          </ac:spMkLst>
        </pc:spChg>
        <pc:spChg chg="del">
          <ac:chgData name="Elísabet Ögn Jóhannsdóttir" userId="76b491c8-62b8-49b9-984c-c4563091983d" providerId="ADAL" clId="{FBB4D752-D6B0-4A90-BFE1-8C3360402E6F}" dt="2023-11-29T14:18:34.913" v="4356" actId="478"/>
          <ac:spMkLst>
            <pc:docMk/>
            <pc:sldMk cId="917644325" sldId="349"/>
            <ac:spMk id="10" creationId="{D9DD013D-AFA4-4483-4315-25B16467866A}"/>
          </ac:spMkLst>
        </pc:spChg>
        <pc:graphicFrameChg chg="del">
          <ac:chgData name="Elísabet Ögn Jóhannsdóttir" userId="76b491c8-62b8-49b9-984c-c4563091983d" providerId="ADAL" clId="{FBB4D752-D6B0-4A90-BFE1-8C3360402E6F}" dt="2023-11-29T14:18:27.945" v="4353" actId="478"/>
          <ac:graphicFrameMkLst>
            <pc:docMk/>
            <pc:sldMk cId="917644325" sldId="349"/>
            <ac:graphicFrameMk id="6" creationId="{E18C44C1-3E0F-DFD5-24E2-A47108AFE9AE}"/>
          </ac:graphicFrameMkLst>
        </pc:graphicFrameChg>
        <pc:graphicFrameChg chg="del">
          <ac:chgData name="Elísabet Ögn Jóhannsdóttir" userId="76b491c8-62b8-49b9-984c-c4563091983d" providerId="ADAL" clId="{FBB4D752-D6B0-4A90-BFE1-8C3360402E6F}" dt="2023-11-29T14:18:26.005" v="4352" actId="478"/>
          <ac:graphicFrameMkLst>
            <pc:docMk/>
            <pc:sldMk cId="917644325" sldId="349"/>
            <ac:graphicFrameMk id="7" creationId="{5456CA9C-BAA2-ECEB-34A9-9AEDB8DF05C3}"/>
          </ac:graphicFrameMkLst>
        </pc:graphicFrameChg>
        <pc:picChg chg="add mod">
          <ac:chgData name="Elísabet Ögn Jóhannsdóttir" userId="76b491c8-62b8-49b9-984c-c4563091983d" providerId="ADAL" clId="{FBB4D752-D6B0-4A90-BFE1-8C3360402E6F}" dt="2023-11-30T09:03:23.043" v="6485" actId="1076"/>
          <ac:picMkLst>
            <pc:docMk/>
            <pc:sldMk cId="917644325" sldId="349"/>
            <ac:picMk id="5" creationId="{63667BCB-7E4B-FB1E-CDD3-F8EF24CDDCE9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30T09:03:15.609" v="6484" actId="1076"/>
        <pc:sldMkLst>
          <pc:docMk/>
          <pc:sldMk cId="3251702740" sldId="350"/>
        </pc:sldMkLst>
        <pc:spChg chg="mod">
          <ac:chgData name="Elísabet Ögn Jóhannsdóttir" userId="76b491c8-62b8-49b9-984c-c4563091983d" providerId="ADAL" clId="{FBB4D752-D6B0-4A90-BFE1-8C3360402E6F}" dt="2023-11-30T09:03:13.011" v="6483" actId="1076"/>
          <ac:spMkLst>
            <pc:docMk/>
            <pc:sldMk cId="3251702740" sldId="350"/>
            <ac:spMk id="3" creationId="{0D296739-E36B-B6B8-173D-62C0A240ADF2}"/>
          </ac:spMkLst>
        </pc:spChg>
        <pc:picChg chg="del">
          <ac:chgData name="Elísabet Ögn Jóhannsdóttir" userId="76b491c8-62b8-49b9-984c-c4563091983d" providerId="ADAL" clId="{FBB4D752-D6B0-4A90-BFE1-8C3360402E6F}" dt="2023-11-29T14:23:34.294" v="4381" actId="478"/>
          <ac:picMkLst>
            <pc:docMk/>
            <pc:sldMk cId="3251702740" sldId="350"/>
            <ac:picMk id="5" creationId="{63667BCB-7E4B-FB1E-CDD3-F8EF24CDDCE9}"/>
          </ac:picMkLst>
        </pc:picChg>
        <pc:picChg chg="add mod">
          <ac:chgData name="Elísabet Ögn Jóhannsdóttir" userId="76b491c8-62b8-49b9-984c-c4563091983d" providerId="ADAL" clId="{FBB4D752-D6B0-4A90-BFE1-8C3360402E6F}" dt="2023-11-30T09:03:15.609" v="6484" actId="1076"/>
          <ac:picMkLst>
            <pc:docMk/>
            <pc:sldMk cId="3251702740" sldId="350"/>
            <ac:picMk id="6" creationId="{E79268BE-4E01-8415-5FBE-53BDEF9B2800}"/>
          </ac:picMkLst>
        </pc:picChg>
        <pc:picChg chg="add mod">
          <ac:chgData name="Elísabet Ögn Jóhannsdóttir" userId="76b491c8-62b8-49b9-984c-c4563091983d" providerId="ADAL" clId="{FBB4D752-D6B0-4A90-BFE1-8C3360402E6F}" dt="2023-11-29T15:49:00.877" v="6221" actId="1076"/>
          <ac:picMkLst>
            <pc:docMk/>
            <pc:sldMk cId="3251702740" sldId="350"/>
            <ac:picMk id="9" creationId="{2D5B9EB1-FE54-48E6-685C-A0F52BFD12D5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30T09:02:48.918" v="6478" actId="1076"/>
        <pc:sldMkLst>
          <pc:docMk/>
          <pc:sldMk cId="3933988405" sldId="351"/>
        </pc:sldMkLst>
        <pc:spChg chg="mod">
          <ac:chgData name="Elísabet Ögn Jóhannsdóttir" userId="76b491c8-62b8-49b9-984c-c4563091983d" providerId="ADAL" clId="{FBB4D752-D6B0-4A90-BFE1-8C3360402E6F}" dt="2023-11-30T09:02:48.918" v="6478" actId="1076"/>
          <ac:spMkLst>
            <pc:docMk/>
            <pc:sldMk cId="3933988405" sldId="351"/>
            <ac:spMk id="3" creationId="{0D296739-E36B-B6B8-173D-62C0A240ADF2}"/>
          </ac:spMkLst>
        </pc:spChg>
        <pc:graphicFrameChg chg="add mod">
          <ac:chgData name="Elísabet Ögn Jóhannsdóttir" userId="76b491c8-62b8-49b9-984c-c4563091983d" providerId="ADAL" clId="{FBB4D752-D6B0-4A90-BFE1-8C3360402E6F}" dt="2023-11-29T14:29:33.451" v="4403" actId="207"/>
          <ac:graphicFrameMkLst>
            <pc:docMk/>
            <pc:sldMk cId="3933988405" sldId="351"/>
            <ac:graphicFrameMk id="2" creationId="{40302BDC-48BA-B1BE-F8FB-22EF66EECDBE}"/>
          </ac:graphicFrameMkLst>
        </pc:graphicFrameChg>
        <pc:picChg chg="del">
          <ac:chgData name="Elísabet Ögn Jóhannsdóttir" userId="76b491c8-62b8-49b9-984c-c4563091983d" providerId="ADAL" clId="{FBB4D752-D6B0-4A90-BFE1-8C3360402E6F}" dt="2023-11-29T14:25:55.307" v="4394" actId="478"/>
          <ac:picMkLst>
            <pc:docMk/>
            <pc:sldMk cId="3933988405" sldId="351"/>
            <ac:picMk id="6" creationId="{E79268BE-4E01-8415-5FBE-53BDEF9B2800}"/>
          </ac:picMkLst>
        </pc:picChg>
        <pc:picChg chg="del">
          <ac:chgData name="Elísabet Ögn Jóhannsdóttir" userId="76b491c8-62b8-49b9-984c-c4563091983d" providerId="ADAL" clId="{FBB4D752-D6B0-4A90-BFE1-8C3360402E6F}" dt="2023-11-29T14:25:57.723" v="4395" actId="478"/>
          <ac:picMkLst>
            <pc:docMk/>
            <pc:sldMk cId="3933988405" sldId="351"/>
            <ac:picMk id="9" creationId="{2D5B9EB1-FE54-48E6-685C-A0F52BFD12D5}"/>
          </ac:picMkLst>
        </pc:picChg>
      </pc:sldChg>
      <pc:sldChg chg="addSp delSp modSp add mod ord">
        <pc:chgData name="Elísabet Ögn Jóhannsdóttir" userId="76b491c8-62b8-49b9-984c-c4563091983d" providerId="ADAL" clId="{FBB4D752-D6B0-4A90-BFE1-8C3360402E6F}" dt="2023-11-30T08:48:28.444" v="6439" actId="1076"/>
        <pc:sldMkLst>
          <pc:docMk/>
          <pc:sldMk cId="2672235603" sldId="352"/>
        </pc:sldMkLst>
        <pc:spChg chg="mod">
          <ac:chgData name="Elísabet Ögn Jóhannsdóttir" userId="76b491c8-62b8-49b9-984c-c4563091983d" providerId="ADAL" clId="{FBB4D752-D6B0-4A90-BFE1-8C3360402E6F}" dt="2023-11-30T08:48:28.444" v="6439" actId="1076"/>
          <ac:spMkLst>
            <pc:docMk/>
            <pc:sldMk cId="2672235603" sldId="352"/>
            <ac:spMk id="3" creationId="{0D296739-E36B-B6B8-173D-62C0A240ADF2}"/>
          </ac:spMkLst>
        </pc:spChg>
        <pc:graphicFrameChg chg="del">
          <ac:chgData name="Elísabet Ögn Jóhannsdóttir" userId="76b491c8-62b8-49b9-984c-c4563091983d" providerId="ADAL" clId="{FBB4D752-D6B0-4A90-BFE1-8C3360402E6F}" dt="2023-11-29T14:31:30.090" v="4405" actId="478"/>
          <ac:graphicFrameMkLst>
            <pc:docMk/>
            <pc:sldMk cId="2672235603" sldId="352"/>
            <ac:graphicFrameMk id="2" creationId="{40302BDC-48BA-B1BE-F8FB-22EF66EECDBE}"/>
          </ac:graphicFrameMkLst>
        </pc:graphicFrameChg>
        <pc:picChg chg="add mod">
          <ac:chgData name="Elísabet Ögn Jóhannsdóttir" userId="76b491c8-62b8-49b9-984c-c4563091983d" providerId="ADAL" clId="{FBB4D752-D6B0-4A90-BFE1-8C3360402E6F}" dt="2023-11-29T14:32:12.407" v="4410" actId="1076"/>
          <ac:picMkLst>
            <pc:docMk/>
            <pc:sldMk cId="2672235603" sldId="352"/>
            <ac:picMk id="6" creationId="{C297AD24-1BB2-1C11-BF6F-6F8DE894F757}"/>
          </ac:picMkLst>
        </pc:picChg>
      </pc:sldChg>
      <pc:sldChg chg="addSp delSp modSp add mod ord">
        <pc:chgData name="Elísabet Ögn Jóhannsdóttir" userId="76b491c8-62b8-49b9-984c-c4563091983d" providerId="ADAL" clId="{FBB4D752-D6B0-4A90-BFE1-8C3360402E6F}" dt="2023-11-30T08:48:39.763" v="6440" actId="255"/>
        <pc:sldMkLst>
          <pc:docMk/>
          <pc:sldMk cId="2797078105" sldId="353"/>
        </pc:sldMkLst>
        <pc:spChg chg="mod">
          <ac:chgData name="Elísabet Ögn Jóhannsdóttir" userId="76b491c8-62b8-49b9-984c-c4563091983d" providerId="ADAL" clId="{FBB4D752-D6B0-4A90-BFE1-8C3360402E6F}" dt="2023-11-30T08:48:39.763" v="6440" actId="255"/>
          <ac:spMkLst>
            <pc:docMk/>
            <pc:sldMk cId="2797078105" sldId="353"/>
            <ac:spMk id="3" creationId="{0D296739-E36B-B6B8-173D-62C0A240ADF2}"/>
          </ac:spMkLst>
        </pc:spChg>
        <pc:picChg chg="add mod">
          <ac:chgData name="Elísabet Ögn Jóhannsdóttir" userId="76b491c8-62b8-49b9-984c-c4563091983d" providerId="ADAL" clId="{FBB4D752-D6B0-4A90-BFE1-8C3360402E6F}" dt="2023-11-29T15:46:42.240" v="6213" actId="1076"/>
          <ac:picMkLst>
            <pc:docMk/>
            <pc:sldMk cId="2797078105" sldId="353"/>
            <ac:picMk id="5" creationId="{BC3A5ABE-5A76-7EC6-618F-EDE569C9F397}"/>
          </ac:picMkLst>
        </pc:picChg>
        <pc:picChg chg="del">
          <ac:chgData name="Elísabet Ögn Jóhannsdóttir" userId="76b491c8-62b8-49b9-984c-c4563091983d" providerId="ADAL" clId="{FBB4D752-D6B0-4A90-BFE1-8C3360402E6F}" dt="2023-11-29T14:33:38.753" v="4412" actId="478"/>
          <ac:picMkLst>
            <pc:docMk/>
            <pc:sldMk cId="2797078105" sldId="353"/>
            <ac:picMk id="6" creationId="{C297AD24-1BB2-1C11-BF6F-6F8DE894F757}"/>
          </ac:picMkLst>
        </pc:picChg>
      </pc:sldChg>
      <pc:sldChg chg="addSp delSp modSp add mod ord">
        <pc:chgData name="Elísabet Ögn Jóhannsdóttir" userId="76b491c8-62b8-49b9-984c-c4563091983d" providerId="ADAL" clId="{FBB4D752-D6B0-4A90-BFE1-8C3360402E6F}" dt="2023-11-30T08:49:44.906" v="6448" actId="1076"/>
        <pc:sldMkLst>
          <pc:docMk/>
          <pc:sldMk cId="3708651388" sldId="354"/>
        </pc:sldMkLst>
        <pc:spChg chg="mod">
          <ac:chgData name="Elísabet Ögn Jóhannsdóttir" userId="76b491c8-62b8-49b9-984c-c4563091983d" providerId="ADAL" clId="{FBB4D752-D6B0-4A90-BFE1-8C3360402E6F}" dt="2023-11-30T08:49:44.906" v="6448" actId="1076"/>
          <ac:spMkLst>
            <pc:docMk/>
            <pc:sldMk cId="3708651388" sldId="354"/>
            <ac:spMk id="3" creationId="{0D296739-E36B-B6B8-173D-62C0A240ADF2}"/>
          </ac:spMkLst>
        </pc:spChg>
        <pc:picChg chg="del">
          <ac:chgData name="Elísabet Ögn Jóhannsdóttir" userId="76b491c8-62b8-49b9-984c-c4563091983d" providerId="ADAL" clId="{FBB4D752-D6B0-4A90-BFE1-8C3360402E6F}" dt="2023-11-29T14:39:03.078" v="4419" actId="478"/>
          <ac:picMkLst>
            <pc:docMk/>
            <pc:sldMk cId="3708651388" sldId="354"/>
            <ac:picMk id="5" creationId="{BC3A5ABE-5A76-7EC6-618F-EDE569C9F397}"/>
          </ac:picMkLst>
        </pc:picChg>
        <pc:picChg chg="add mod">
          <ac:chgData name="Elísabet Ögn Jóhannsdóttir" userId="76b491c8-62b8-49b9-984c-c4563091983d" providerId="ADAL" clId="{FBB4D752-D6B0-4A90-BFE1-8C3360402E6F}" dt="2023-11-29T14:39:19.839" v="4423" actId="1076"/>
          <ac:picMkLst>
            <pc:docMk/>
            <pc:sldMk cId="3708651388" sldId="354"/>
            <ac:picMk id="6" creationId="{AD141B6F-266A-0CC6-370D-1FD85F985AE4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30T09:02:39.419" v="6476" actId="1076"/>
        <pc:sldMkLst>
          <pc:docMk/>
          <pc:sldMk cId="4024303706" sldId="355"/>
        </pc:sldMkLst>
        <pc:spChg chg="mod">
          <ac:chgData name="Elísabet Ögn Jóhannsdóttir" userId="76b491c8-62b8-49b9-984c-c4563091983d" providerId="ADAL" clId="{FBB4D752-D6B0-4A90-BFE1-8C3360402E6F}" dt="2023-11-30T09:02:39.419" v="6476" actId="1076"/>
          <ac:spMkLst>
            <pc:docMk/>
            <pc:sldMk cId="4024303706" sldId="355"/>
            <ac:spMk id="3" creationId="{0D296739-E36B-B6B8-173D-62C0A240ADF2}"/>
          </ac:spMkLst>
        </pc:spChg>
        <pc:picChg chg="add mod">
          <ac:chgData name="Elísabet Ögn Jóhannsdóttir" userId="76b491c8-62b8-49b9-984c-c4563091983d" providerId="ADAL" clId="{FBB4D752-D6B0-4A90-BFE1-8C3360402E6F}" dt="2023-11-29T14:52:14.597" v="4476" actId="1076"/>
          <ac:picMkLst>
            <pc:docMk/>
            <pc:sldMk cId="4024303706" sldId="355"/>
            <ac:picMk id="5" creationId="{5429F948-DEEB-2445-2714-5EBF34B808B9}"/>
          </ac:picMkLst>
        </pc:picChg>
        <pc:picChg chg="del">
          <ac:chgData name="Elísabet Ögn Jóhannsdóttir" userId="76b491c8-62b8-49b9-984c-c4563091983d" providerId="ADAL" clId="{FBB4D752-D6B0-4A90-BFE1-8C3360402E6F}" dt="2023-11-29T14:52:09.441" v="4474" actId="478"/>
          <ac:picMkLst>
            <pc:docMk/>
            <pc:sldMk cId="4024303706" sldId="355"/>
            <ac:picMk id="6" creationId="{AD141B6F-266A-0CC6-370D-1FD85F985AE4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29T15:13:42.507" v="4955" actId="14100"/>
        <pc:sldMkLst>
          <pc:docMk/>
          <pc:sldMk cId="2067419281" sldId="356"/>
        </pc:sldMkLst>
        <pc:spChg chg="add del mod">
          <ac:chgData name="Elísabet Ögn Jóhannsdóttir" userId="76b491c8-62b8-49b9-984c-c4563091983d" providerId="ADAL" clId="{FBB4D752-D6B0-4A90-BFE1-8C3360402E6F}" dt="2023-11-29T14:56:44.099" v="4875"/>
          <ac:spMkLst>
            <pc:docMk/>
            <pc:sldMk cId="2067419281" sldId="356"/>
            <ac:spMk id="2" creationId="{9E8B9C17-121E-B226-EE7D-C13905C09156}"/>
          </ac:spMkLst>
        </pc:spChg>
        <pc:spChg chg="mod">
          <ac:chgData name="Elísabet Ögn Jóhannsdóttir" userId="76b491c8-62b8-49b9-984c-c4563091983d" providerId="ADAL" clId="{FBB4D752-D6B0-4A90-BFE1-8C3360402E6F}" dt="2023-11-29T14:59:34.610" v="4893" actId="20577"/>
          <ac:spMkLst>
            <pc:docMk/>
            <pc:sldMk cId="2067419281" sldId="356"/>
            <ac:spMk id="3" creationId="{0D296739-E36B-B6B8-173D-62C0A240ADF2}"/>
          </ac:spMkLst>
        </pc:spChg>
        <pc:graphicFrameChg chg="add mod">
          <ac:chgData name="Elísabet Ögn Jóhannsdóttir" userId="76b491c8-62b8-49b9-984c-c4563091983d" providerId="ADAL" clId="{FBB4D752-D6B0-4A90-BFE1-8C3360402E6F}" dt="2023-11-29T15:13:42.507" v="4955" actId="14100"/>
          <ac:graphicFrameMkLst>
            <pc:docMk/>
            <pc:sldMk cId="2067419281" sldId="356"/>
            <ac:graphicFrameMk id="13" creationId="{519BD1DF-B467-5625-9799-280693EC8A2E}"/>
          </ac:graphicFrameMkLst>
        </pc:graphicFrameChg>
        <pc:picChg chg="del mod">
          <ac:chgData name="Elísabet Ögn Jóhannsdóttir" userId="76b491c8-62b8-49b9-984c-c4563091983d" providerId="ADAL" clId="{FBB4D752-D6B0-4A90-BFE1-8C3360402E6F}" dt="2023-11-29T14:53:21.820" v="4480" actId="478"/>
          <ac:picMkLst>
            <pc:docMk/>
            <pc:sldMk cId="2067419281" sldId="356"/>
            <ac:picMk id="5" creationId="{5429F948-DEEB-2445-2714-5EBF34B808B9}"/>
          </ac:picMkLst>
        </pc:picChg>
        <pc:picChg chg="add del mod">
          <ac:chgData name="Elísabet Ögn Jóhannsdóttir" userId="76b491c8-62b8-49b9-984c-c4563091983d" providerId="ADAL" clId="{FBB4D752-D6B0-4A90-BFE1-8C3360402E6F}" dt="2023-11-29T14:57:44.140" v="4881" actId="478"/>
          <ac:picMkLst>
            <pc:docMk/>
            <pc:sldMk cId="2067419281" sldId="356"/>
            <ac:picMk id="7" creationId="{5236B555-05A3-2127-CF5B-81426D9B3523}"/>
          </ac:picMkLst>
        </pc:picChg>
        <pc:picChg chg="add del mod">
          <ac:chgData name="Elísabet Ögn Jóhannsdóttir" userId="76b491c8-62b8-49b9-984c-c4563091983d" providerId="ADAL" clId="{FBB4D752-D6B0-4A90-BFE1-8C3360402E6F}" dt="2023-11-29T15:13:30.082" v="4950" actId="478"/>
          <ac:picMkLst>
            <pc:docMk/>
            <pc:sldMk cId="2067419281" sldId="356"/>
            <ac:picMk id="10" creationId="{A46087C4-7638-0A58-07C6-8E4ACE80E267}"/>
          </ac:picMkLst>
        </pc:picChg>
        <pc:picChg chg="add del mod">
          <ac:chgData name="Elísabet Ögn Jóhannsdóttir" userId="76b491c8-62b8-49b9-984c-c4563091983d" providerId="ADAL" clId="{FBB4D752-D6B0-4A90-BFE1-8C3360402E6F}" dt="2023-11-29T15:13:34.269" v="4951" actId="478"/>
          <ac:picMkLst>
            <pc:docMk/>
            <pc:sldMk cId="2067419281" sldId="356"/>
            <ac:picMk id="12" creationId="{C0173EA3-8C06-709C-16F2-ABFD148659B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30T09:02:14.824" v="6473" actId="1076"/>
        <pc:sldMkLst>
          <pc:docMk/>
          <pc:sldMk cId="1477504699" sldId="357"/>
        </pc:sldMkLst>
        <pc:spChg chg="mod">
          <ac:chgData name="Elísabet Ögn Jóhannsdóttir" userId="76b491c8-62b8-49b9-984c-c4563091983d" providerId="ADAL" clId="{FBB4D752-D6B0-4A90-BFE1-8C3360402E6F}" dt="2023-11-30T09:02:14.824" v="6473" actId="1076"/>
          <ac:spMkLst>
            <pc:docMk/>
            <pc:sldMk cId="1477504699" sldId="357"/>
            <ac:spMk id="3" creationId="{0D296739-E36B-B6B8-173D-62C0A240ADF2}"/>
          </ac:spMkLst>
        </pc:spChg>
        <pc:graphicFrameChg chg="add mod">
          <ac:chgData name="Elísabet Ögn Jóhannsdóttir" userId="76b491c8-62b8-49b9-984c-c4563091983d" providerId="ADAL" clId="{FBB4D752-D6B0-4A90-BFE1-8C3360402E6F}" dt="2023-11-29T15:50:06.649" v="6225"/>
          <ac:graphicFrameMkLst>
            <pc:docMk/>
            <pc:sldMk cId="1477504699" sldId="357"/>
            <ac:graphicFrameMk id="9" creationId="{778C5EF6-6EE7-766E-BB8E-0679A2DC88DE}"/>
          </ac:graphicFrameMkLst>
        </pc:graphicFrameChg>
        <pc:picChg chg="add del mod">
          <ac:chgData name="Elísabet Ögn Jóhannsdóttir" userId="76b491c8-62b8-49b9-984c-c4563091983d" providerId="ADAL" clId="{FBB4D752-D6B0-4A90-BFE1-8C3360402E6F}" dt="2023-11-29T15:10:44.855" v="4940" actId="478"/>
          <ac:picMkLst>
            <pc:docMk/>
            <pc:sldMk cId="1477504699" sldId="357"/>
            <ac:picMk id="5" creationId="{F22F530E-CB6C-39DD-61E5-77D30FB963DB}"/>
          </ac:picMkLst>
        </pc:picChg>
        <pc:picChg chg="add del mod">
          <ac:chgData name="Elísabet Ögn Jóhannsdóttir" userId="76b491c8-62b8-49b9-984c-c4563091983d" providerId="ADAL" clId="{FBB4D752-D6B0-4A90-BFE1-8C3360402E6F}" dt="2023-11-29T15:10:43.074" v="4939" actId="478"/>
          <ac:picMkLst>
            <pc:docMk/>
            <pc:sldMk cId="1477504699" sldId="357"/>
            <ac:picMk id="7" creationId="{9BF197AC-277A-DE73-7D01-FBA545E23238}"/>
          </ac:picMkLst>
        </pc:picChg>
        <pc:picChg chg="del">
          <ac:chgData name="Elísabet Ögn Jóhannsdóttir" userId="76b491c8-62b8-49b9-984c-c4563091983d" providerId="ADAL" clId="{FBB4D752-D6B0-4A90-BFE1-8C3360402E6F}" dt="2023-11-29T15:01:53.283" v="4930" actId="478"/>
          <ac:picMkLst>
            <pc:docMk/>
            <pc:sldMk cId="1477504699" sldId="357"/>
            <ac:picMk id="10" creationId="{A46087C4-7638-0A58-07C6-8E4ACE80E267}"/>
          </ac:picMkLst>
        </pc:picChg>
        <pc:picChg chg="del">
          <ac:chgData name="Elísabet Ögn Jóhannsdóttir" userId="76b491c8-62b8-49b9-984c-c4563091983d" providerId="ADAL" clId="{FBB4D752-D6B0-4A90-BFE1-8C3360402E6F}" dt="2023-11-29T15:01:55.101" v="4931" actId="478"/>
          <ac:picMkLst>
            <pc:docMk/>
            <pc:sldMk cId="1477504699" sldId="357"/>
            <ac:picMk id="12" creationId="{C0173EA3-8C06-709C-16F2-ABFD148659BA}"/>
          </ac:picMkLst>
        </pc:picChg>
      </pc:sldChg>
      <pc:sldChg chg="addSp delSp modSp add mod ord">
        <pc:chgData name="Elísabet Ögn Jóhannsdóttir" userId="76b491c8-62b8-49b9-984c-c4563091983d" providerId="ADAL" clId="{FBB4D752-D6B0-4A90-BFE1-8C3360402E6F}" dt="2023-11-30T09:01:52.248" v="6471" actId="1076"/>
        <pc:sldMkLst>
          <pc:docMk/>
          <pc:sldMk cId="1585763318" sldId="358"/>
        </pc:sldMkLst>
        <pc:spChg chg="mod">
          <ac:chgData name="Elísabet Ögn Jóhannsdóttir" userId="76b491c8-62b8-49b9-984c-c4563091983d" providerId="ADAL" clId="{FBB4D752-D6B0-4A90-BFE1-8C3360402E6F}" dt="2023-11-30T09:01:50.641" v="6470" actId="1076"/>
          <ac:spMkLst>
            <pc:docMk/>
            <pc:sldMk cId="1585763318" sldId="358"/>
            <ac:spMk id="3" creationId="{0D296739-E36B-B6B8-173D-62C0A240ADF2}"/>
          </ac:spMkLst>
        </pc:spChg>
        <pc:spChg chg="add mod">
          <ac:chgData name="Elísabet Ögn Jóhannsdóttir" userId="76b491c8-62b8-49b9-984c-c4563091983d" providerId="ADAL" clId="{FBB4D752-D6B0-4A90-BFE1-8C3360402E6F}" dt="2023-11-29T15:25:11.808" v="5745" actId="12"/>
          <ac:spMkLst>
            <pc:docMk/>
            <pc:sldMk cId="1585763318" sldId="358"/>
            <ac:spMk id="6" creationId="{FC2E0E85-0E71-871D-7709-79B58283D407}"/>
          </ac:spMkLst>
        </pc:spChg>
        <pc:graphicFrameChg chg="del">
          <ac:chgData name="Elísabet Ögn Jóhannsdóttir" userId="76b491c8-62b8-49b9-984c-c4563091983d" providerId="ADAL" clId="{FBB4D752-D6B0-4A90-BFE1-8C3360402E6F}" dt="2023-11-29T15:15:36.176" v="4962" actId="478"/>
          <ac:graphicFrameMkLst>
            <pc:docMk/>
            <pc:sldMk cId="1585763318" sldId="358"/>
            <ac:graphicFrameMk id="13" creationId="{519BD1DF-B467-5625-9799-280693EC8A2E}"/>
          </ac:graphicFrameMkLst>
        </pc:graphicFrameChg>
        <pc:picChg chg="add mod">
          <ac:chgData name="Elísabet Ögn Jóhannsdóttir" userId="76b491c8-62b8-49b9-984c-c4563091983d" providerId="ADAL" clId="{FBB4D752-D6B0-4A90-BFE1-8C3360402E6F}" dt="2023-11-30T09:01:52.248" v="6471" actId="1076"/>
          <ac:picMkLst>
            <pc:docMk/>
            <pc:sldMk cId="1585763318" sldId="358"/>
            <ac:picMk id="5" creationId="{15D3BB07-871B-8777-7EAA-19C2D2D74D9A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30T08:55:08.025" v="6462" actId="1076"/>
        <pc:sldMkLst>
          <pc:docMk/>
          <pc:sldMk cId="3426693079" sldId="359"/>
        </pc:sldMkLst>
        <pc:spChg chg="mod">
          <ac:chgData name="Elísabet Ögn Jóhannsdóttir" userId="76b491c8-62b8-49b9-984c-c4563091983d" providerId="ADAL" clId="{FBB4D752-D6B0-4A90-BFE1-8C3360402E6F}" dt="2023-11-30T08:54:55.290" v="6461" actId="255"/>
          <ac:spMkLst>
            <pc:docMk/>
            <pc:sldMk cId="3426693079" sldId="359"/>
            <ac:spMk id="3" creationId="{0D296739-E36B-B6B8-173D-62C0A240ADF2}"/>
          </ac:spMkLst>
        </pc:spChg>
        <pc:spChg chg="del mod">
          <ac:chgData name="Elísabet Ögn Jóhannsdóttir" userId="76b491c8-62b8-49b9-984c-c4563091983d" providerId="ADAL" clId="{FBB4D752-D6B0-4A90-BFE1-8C3360402E6F}" dt="2023-11-29T15:27:18.196" v="5755" actId="478"/>
          <ac:spMkLst>
            <pc:docMk/>
            <pc:sldMk cId="3426693079" sldId="359"/>
            <ac:spMk id="6" creationId="{FC2E0E85-0E71-871D-7709-79B58283D407}"/>
          </ac:spMkLst>
        </pc:spChg>
        <pc:picChg chg="del">
          <ac:chgData name="Elísabet Ögn Jóhannsdóttir" userId="76b491c8-62b8-49b9-984c-c4563091983d" providerId="ADAL" clId="{FBB4D752-D6B0-4A90-BFE1-8C3360402E6F}" dt="2023-11-29T15:26:01.401" v="5747" actId="478"/>
          <ac:picMkLst>
            <pc:docMk/>
            <pc:sldMk cId="3426693079" sldId="359"/>
            <ac:picMk id="5" creationId="{15D3BB07-871B-8777-7EAA-19C2D2D74D9A}"/>
          </ac:picMkLst>
        </pc:picChg>
        <pc:picChg chg="add mod">
          <ac:chgData name="Elísabet Ögn Jóhannsdóttir" userId="76b491c8-62b8-49b9-984c-c4563091983d" providerId="ADAL" clId="{FBB4D752-D6B0-4A90-BFE1-8C3360402E6F}" dt="2023-11-30T08:55:08.025" v="6462" actId="1076"/>
          <ac:picMkLst>
            <pc:docMk/>
            <pc:sldMk cId="3426693079" sldId="359"/>
            <ac:picMk id="7" creationId="{DE7498E5-5FBC-D3AA-CD4A-EF9292C94FCC}"/>
          </ac:picMkLst>
        </pc:picChg>
      </pc:sldChg>
      <pc:sldChg chg="addSp delSp modSp add mod">
        <pc:chgData name="Elísabet Ögn Jóhannsdóttir" userId="76b491c8-62b8-49b9-984c-c4563091983d" providerId="ADAL" clId="{FBB4D752-D6B0-4A90-BFE1-8C3360402E6F}" dt="2023-11-30T08:59:30.036" v="6466" actId="1076"/>
        <pc:sldMkLst>
          <pc:docMk/>
          <pc:sldMk cId="626231386" sldId="360"/>
        </pc:sldMkLst>
        <pc:spChg chg="mod">
          <ac:chgData name="Elísabet Ögn Jóhannsdóttir" userId="76b491c8-62b8-49b9-984c-c4563091983d" providerId="ADAL" clId="{FBB4D752-D6B0-4A90-BFE1-8C3360402E6F}" dt="2023-11-30T08:54:47.776" v="6460" actId="1076"/>
          <ac:spMkLst>
            <pc:docMk/>
            <pc:sldMk cId="626231386" sldId="360"/>
            <ac:spMk id="3" creationId="{0D296739-E36B-B6B8-173D-62C0A240ADF2}"/>
          </ac:spMkLst>
        </pc:spChg>
        <pc:picChg chg="add del mod">
          <ac:chgData name="Elísabet Ögn Jóhannsdóttir" userId="76b491c8-62b8-49b9-984c-c4563091983d" providerId="ADAL" clId="{FBB4D752-D6B0-4A90-BFE1-8C3360402E6F}" dt="2023-11-30T08:59:20.516" v="6464" actId="478"/>
          <ac:picMkLst>
            <pc:docMk/>
            <pc:sldMk cId="626231386" sldId="360"/>
            <ac:picMk id="5" creationId="{7096A227-9F3E-BBBE-E217-869B179EB0A3}"/>
          </ac:picMkLst>
        </pc:picChg>
        <pc:picChg chg="add mod">
          <ac:chgData name="Elísabet Ögn Jóhannsdóttir" userId="76b491c8-62b8-49b9-984c-c4563091983d" providerId="ADAL" clId="{FBB4D752-D6B0-4A90-BFE1-8C3360402E6F}" dt="2023-11-30T08:59:30.036" v="6466" actId="1076"/>
          <ac:picMkLst>
            <pc:docMk/>
            <pc:sldMk cId="626231386" sldId="360"/>
            <ac:picMk id="6" creationId="{892E197E-E71D-56DA-F19C-018BF2B74DC3}"/>
          </ac:picMkLst>
        </pc:picChg>
        <pc:picChg chg="del">
          <ac:chgData name="Elísabet Ögn Jóhannsdóttir" userId="76b491c8-62b8-49b9-984c-c4563091983d" providerId="ADAL" clId="{FBB4D752-D6B0-4A90-BFE1-8C3360402E6F}" dt="2023-11-29T15:29:08.804" v="5759" actId="478"/>
          <ac:picMkLst>
            <pc:docMk/>
            <pc:sldMk cId="626231386" sldId="360"/>
            <ac:picMk id="7" creationId="{DE7498E5-5FBC-D3AA-CD4A-EF9292C94FCC}"/>
          </ac:picMkLst>
        </pc:picChg>
      </pc:sldChg>
      <pc:sldChg chg="addSp delSp modSp add mod ord">
        <pc:chgData name="Elísabet Ögn Jóhannsdóttir" userId="76b491c8-62b8-49b9-984c-c4563091983d" providerId="ADAL" clId="{FBB4D752-D6B0-4A90-BFE1-8C3360402E6F}" dt="2023-11-30T09:05:02.258" v="6494"/>
        <pc:sldMkLst>
          <pc:docMk/>
          <pc:sldMk cId="132227767" sldId="361"/>
        </pc:sldMkLst>
        <pc:spChg chg="mod">
          <ac:chgData name="Elísabet Ögn Jóhannsdóttir" userId="76b491c8-62b8-49b9-984c-c4563091983d" providerId="ADAL" clId="{FBB4D752-D6B0-4A90-BFE1-8C3360402E6F}" dt="2023-11-29T15:46:03.036" v="6148" actId="1076"/>
          <ac:spMkLst>
            <pc:docMk/>
            <pc:sldMk cId="132227767" sldId="361"/>
            <ac:spMk id="7" creationId="{D3085B74-AE86-4DCE-B0D7-F8ECBA7EE53D}"/>
          </ac:spMkLst>
        </pc:spChg>
        <pc:spChg chg="mod">
          <ac:chgData name="Elísabet Ögn Jóhannsdóttir" userId="76b491c8-62b8-49b9-984c-c4563091983d" providerId="ADAL" clId="{FBB4D752-D6B0-4A90-BFE1-8C3360402E6F}" dt="2023-11-30T08:48:00.960" v="6437" actId="20577"/>
          <ac:spMkLst>
            <pc:docMk/>
            <pc:sldMk cId="132227767" sldId="361"/>
            <ac:spMk id="9" creationId="{F1B7F610-D023-E85F-5C6C-F2BEC5E746FB}"/>
          </ac:spMkLst>
        </pc:spChg>
        <pc:picChg chg="add del mod">
          <ac:chgData name="Elísabet Ögn Jóhannsdóttir" userId="76b491c8-62b8-49b9-984c-c4563091983d" providerId="ADAL" clId="{FBB4D752-D6B0-4A90-BFE1-8C3360402E6F}" dt="2023-11-30T08:43:29.024" v="6238" actId="478"/>
          <ac:picMkLst>
            <pc:docMk/>
            <pc:sldMk cId="132227767" sldId="361"/>
            <ac:picMk id="2" creationId="{D447AFDC-00A4-C0A8-F234-62D6150CF10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s-IS" b="0" dirty="0">
                <a:solidFill>
                  <a:schemeClr val="tx1"/>
                </a:solidFill>
              </a:rPr>
              <a:t>Allir (2023)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'SÁ 1'!$D$23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'SÁ 1'!$E$22:$I$22</c:f>
              <c:strCache>
                <c:ptCount val="5"/>
                <c:pt idx="0">
                  <c:v>Mjög mikil</c:v>
                </c:pt>
                <c:pt idx="1">
                  <c:v>Frekar mikil</c:v>
                </c:pt>
                <c:pt idx="2">
                  <c:v>Hvorki né</c:v>
                </c:pt>
                <c:pt idx="3">
                  <c:v>Frekar lítil</c:v>
                </c:pt>
                <c:pt idx="4">
                  <c:v>Mjög lítil</c:v>
                </c:pt>
              </c:strCache>
            </c:strRef>
          </c:cat>
          <c:val>
            <c:numRef>
              <c:f>'SÁ 1'!$E$23:$I$23</c:f>
              <c:numCache>
                <c:formatCode>0%</c:formatCode>
                <c:ptCount val="5"/>
                <c:pt idx="0">
                  <c:v>0.158</c:v>
                </c:pt>
                <c:pt idx="1">
                  <c:v>0.27100000000000002</c:v>
                </c:pt>
                <c:pt idx="2">
                  <c:v>0.31900000000000001</c:v>
                </c:pt>
                <c:pt idx="3">
                  <c:v>9.7000000000000003E-2</c:v>
                </c:pt>
                <c:pt idx="4">
                  <c:v>0.156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B2-4B65-9672-D152A6A21E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41887"/>
        <c:axId val="1658980495"/>
      </c:barChart>
      <c:catAx>
        <c:axId val="2214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658980495"/>
        <c:crosses val="autoZero"/>
        <c:auto val="1"/>
        <c:lblAlgn val="ctr"/>
        <c:lblOffset val="100"/>
        <c:noMultiLvlLbl val="0"/>
      </c:catAx>
      <c:valAx>
        <c:axId val="1658980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2141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s-IS" dirty="0">
                <a:solidFill>
                  <a:schemeClr val="tx1"/>
                </a:solidFill>
              </a:rPr>
              <a:t>Félagsfólk</a:t>
            </a:r>
            <a:r>
              <a:rPr lang="is-IS" baseline="0" dirty="0">
                <a:solidFill>
                  <a:schemeClr val="tx1"/>
                </a:solidFill>
              </a:rPr>
              <a:t> Kjalar</a:t>
            </a:r>
            <a:endParaRPr lang="is-I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'SÁ 1'!$E$6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'SÁ 1'!$F$5:$J$5</c:f>
              <c:strCache>
                <c:ptCount val="5"/>
                <c:pt idx="0">
                  <c:v>Mjög mikil</c:v>
                </c:pt>
                <c:pt idx="1">
                  <c:v>Frekar mikil</c:v>
                </c:pt>
                <c:pt idx="2">
                  <c:v>Hvorki né</c:v>
                </c:pt>
                <c:pt idx="3">
                  <c:v>Frekar lítil</c:v>
                </c:pt>
                <c:pt idx="4">
                  <c:v>Mjög lítil</c:v>
                </c:pt>
              </c:strCache>
            </c:strRef>
          </c:cat>
          <c:val>
            <c:numRef>
              <c:f>'SÁ 1'!$F$6:$J$6</c:f>
              <c:numCache>
                <c:formatCode>0%</c:formatCode>
                <c:ptCount val="5"/>
                <c:pt idx="0">
                  <c:v>8.5000000000000006E-2</c:v>
                </c:pt>
                <c:pt idx="1">
                  <c:v>0.224</c:v>
                </c:pt>
                <c:pt idx="2">
                  <c:v>0.40100000000000002</c:v>
                </c:pt>
                <c:pt idx="3">
                  <c:v>0.125</c:v>
                </c:pt>
                <c:pt idx="4">
                  <c:v>0.16500000000000001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79-4969-A36B-6A2C25294DEE}"/>
            </c:ext>
          </c:extLst>
        </c:ser>
        <c:ser>
          <c:idx val="1"/>
          <c:order val="1"/>
          <c:tx>
            <c:strRef>
              <c:f>'SÁ 1'!$E$7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'SÁ 1'!$F$5:$J$5</c:f>
              <c:strCache>
                <c:ptCount val="5"/>
                <c:pt idx="0">
                  <c:v>Mjög mikil</c:v>
                </c:pt>
                <c:pt idx="1">
                  <c:v>Frekar mikil</c:v>
                </c:pt>
                <c:pt idx="2">
                  <c:v>Hvorki né</c:v>
                </c:pt>
                <c:pt idx="3">
                  <c:v>Frekar lítil</c:v>
                </c:pt>
                <c:pt idx="4">
                  <c:v>Mjög lítil</c:v>
                </c:pt>
              </c:strCache>
            </c:strRef>
          </c:cat>
          <c:val>
            <c:numRef>
              <c:f>'SÁ 1'!$F$7:$J$7</c:f>
              <c:numCache>
                <c:formatCode>0%</c:formatCode>
                <c:ptCount val="5"/>
                <c:pt idx="0">
                  <c:v>0.155</c:v>
                </c:pt>
                <c:pt idx="1">
                  <c:v>0.3</c:v>
                </c:pt>
                <c:pt idx="2">
                  <c:v>0.32100000000000001</c:v>
                </c:pt>
                <c:pt idx="3">
                  <c:v>9.7000000000000003E-2</c:v>
                </c:pt>
                <c:pt idx="4">
                  <c:v>0.128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79-4969-A36B-6A2C25294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97727"/>
        <c:axId val="1856047519"/>
      </c:barChart>
      <c:catAx>
        <c:axId val="2209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856047519"/>
        <c:crosses val="autoZero"/>
        <c:auto val="1"/>
        <c:lblAlgn val="ctr"/>
        <c:lblOffset val="100"/>
        <c:noMultiLvlLbl val="0"/>
      </c:catAx>
      <c:valAx>
        <c:axId val="1856047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209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dirty="0">
                <a:solidFill>
                  <a:schemeClr val="tx1"/>
                </a:solidFill>
              </a:rPr>
              <a:t>Félagsfólk Kjalar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'SÁ 2'!$D$9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'SÁ 2'!$E$8:$I$8</c:f>
              <c:strCache>
                <c:ptCount val="5"/>
                <c:pt idx="0">
                  <c:v>Mjög mikil</c:v>
                </c:pt>
                <c:pt idx="1">
                  <c:v>Frekar mikil</c:v>
                </c:pt>
                <c:pt idx="2">
                  <c:v>Hvorki né</c:v>
                </c:pt>
                <c:pt idx="3">
                  <c:v>Frekar lítil</c:v>
                </c:pt>
                <c:pt idx="4">
                  <c:v>Mjög lítil</c:v>
                </c:pt>
              </c:strCache>
            </c:strRef>
          </c:cat>
          <c:val>
            <c:numRef>
              <c:f>'SÁ 2'!$E$9:$I$9</c:f>
              <c:numCache>
                <c:formatCode>0%</c:formatCode>
                <c:ptCount val="5"/>
                <c:pt idx="0">
                  <c:v>7.5999999999999998E-2</c:v>
                </c:pt>
                <c:pt idx="1">
                  <c:v>0.193</c:v>
                </c:pt>
                <c:pt idx="2">
                  <c:v>0.33</c:v>
                </c:pt>
                <c:pt idx="3">
                  <c:v>0.17</c:v>
                </c:pt>
                <c:pt idx="4">
                  <c:v>0.23100000000000001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78-4BE8-9496-DC9A65D53BEF}"/>
            </c:ext>
          </c:extLst>
        </c:ser>
        <c:ser>
          <c:idx val="1"/>
          <c:order val="1"/>
          <c:tx>
            <c:strRef>
              <c:f>'SÁ 2'!$D$10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'SÁ 2'!$E$8:$I$8</c:f>
              <c:strCache>
                <c:ptCount val="5"/>
                <c:pt idx="0">
                  <c:v>Mjög mikil</c:v>
                </c:pt>
                <c:pt idx="1">
                  <c:v>Frekar mikil</c:v>
                </c:pt>
                <c:pt idx="2">
                  <c:v>Hvorki né</c:v>
                </c:pt>
                <c:pt idx="3">
                  <c:v>Frekar lítil</c:v>
                </c:pt>
                <c:pt idx="4">
                  <c:v>Mjög lítil</c:v>
                </c:pt>
              </c:strCache>
            </c:strRef>
          </c:cat>
          <c:val>
            <c:numRef>
              <c:f>'SÁ 2'!$E$10:$I$10</c:f>
              <c:numCache>
                <c:formatCode>0%</c:formatCode>
                <c:ptCount val="5"/>
                <c:pt idx="0">
                  <c:v>9.6000000000000002E-2</c:v>
                </c:pt>
                <c:pt idx="1">
                  <c:v>0.25900000000000001</c:v>
                </c:pt>
                <c:pt idx="2">
                  <c:v>0.38</c:v>
                </c:pt>
                <c:pt idx="3">
                  <c:v>0.126</c:v>
                </c:pt>
                <c:pt idx="4">
                  <c:v>0.13800000000000001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78-4BE8-9496-DC9A65D53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99647"/>
        <c:axId val="1646643807"/>
      </c:barChart>
      <c:catAx>
        <c:axId val="2209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646643807"/>
        <c:crosses val="autoZero"/>
        <c:auto val="1"/>
        <c:lblAlgn val="ctr"/>
        <c:lblOffset val="100"/>
        <c:noMultiLvlLbl val="0"/>
      </c:catAx>
      <c:valAx>
        <c:axId val="1646643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209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s-IS">
                <a:solidFill>
                  <a:schemeClr val="tx1"/>
                </a:solidFill>
              </a:rPr>
              <a:t>Félagsfólk</a:t>
            </a:r>
            <a:r>
              <a:rPr lang="is-IS" baseline="0">
                <a:solidFill>
                  <a:schemeClr val="tx1"/>
                </a:solidFill>
              </a:rPr>
              <a:t> Kjalar 2023</a:t>
            </a:r>
            <a:endParaRPr lang="is-IS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'SÁ 3'!$D$7:$H$7</c:f>
              <c:strCache>
                <c:ptCount val="5"/>
                <c:pt idx="0">
                  <c:v>Mjög mikla þörf</c:v>
                </c:pt>
                <c:pt idx="1">
                  <c:v>Frekar mikla þörf</c:v>
                </c:pt>
                <c:pt idx="2">
                  <c:v>Hvorki né</c:v>
                </c:pt>
                <c:pt idx="3">
                  <c:v>Frekar litla þörf</c:v>
                </c:pt>
                <c:pt idx="4">
                  <c:v>Mjög litla þörf</c:v>
                </c:pt>
              </c:strCache>
            </c:strRef>
          </c:cat>
          <c:val>
            <c:numRef>
              <c:f>'SÁ 3'!$D$8:$H$8</c:f>
              <c:numCache>
                <c:formatCode>0%</c:formatCode>
                <c:ptCount val="5"/>
                <c:pt idx="0">
                  <c:v>0.09</c:v>
                </c:pt>
                <c:pt idx="1">
                  <c:v>0.34</c:v>
                </c:pt>
                <c:pt idx="2">
                  <c:v>0.4</c:v>
                </c:pt>
                <c:pt idx="3">
                  <c:v>0.1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DE-4B2C-932F-FBE8B740E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11167"/>
        <c:axId val="21284831"/>
      </c:barChart>
      <c:catAx>
        <c:axId val="2211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1284831"/>
        <c:crosses val="autoZero"/>
        <c:auto val="1"/>
        <c:lblAlgn val="ctr"/>
        <c:lblOffset val="100"/>
        <c:noMultiLvlLbl val="0"/>
      </c:catAx>
      <c:valAx>
        <c:axId val="2128483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2111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s-IS">
                <a:solidFill>
                  <a:schemeClr val="tx1"/>
                </a:solidFill>
              </a:rPr>
              <a:t>Allir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'SÁ 3'!$C$18:$G$18</c:f>
              <c:strCache>
                <c:ptCount val="5"/>
                <c:pt idx="0">
                  <c:v>Mjög mikla þörf</c:v>
                </c:pt>
                <c:pt idx="1">
                  <c:v>Frekar mikla þörf</c:v>
                </c:pt>
                <c:pt idx="2">
                  <c:v>Hvorki né</c:v>
                </c:pt>
                <c:pt idx="3">
                  <c:v>Frekar litla þörf</c:v>
                </c:pt>
                <c:pt idx="4">
                  <c:v>Mjög litla þörf</c:v>
                </c:pt>
              </c:strCache>
            </c:strRef>
          </c:cat>
          <c:val>
            <c:numRef>
              <c:f>'SÁ 3'!$C$19:$G$19</c:f>
              <c:numCache>
                <c:formatCode>0%</c:formatCode>
                <c:ptCount val="5"/>
                <c:pt idx="0">
                  <c:v>9.7000000000000003E-2</c:v>
                </c:pt>
                <c:pt idx="1">
                  <c:v>0.33700000000000002</c:v>
                </c:pt>
                <c:pt idx="2">
                  <c:v>0.4</c:v>
                </c:pt>
                <c:pt idx="3">
                  <c:v>0.107</c:v>
                </c:pt>
                <c:pt idx="4">
                  <c:v>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85-4A0F-A744-E1FE13567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99167"/>
        <c:axId val="1847564191"/>
      </c:barChart>
      <c:catAx>
        <c:axId val="22099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847564191"/>
        <c:crosses val="autoZero"/>
        <c:auto val="1"/>
        <c:lblAlgn val="ctr"/>
        <c:lblOffset val="100"/>
        <c:noMultiLvlLbl val="0"/>
      </c:catAx>
      <c:valAx>
        <c:axId val="18475641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2099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dirty="0">
                <a:solidFill>
                  <a:schemeClr val="tx1"/>
                </a:solidFill>
              </a:rPr>
              <a:t>Félagsfólk</a:t>
            </a:r>
            <a:r>
              <a:rPr lang="is-IS" baseline="0" dirty="0">
                <a:solidFill>
                  <a:schemeClr val="tx1"/>
                </a:solidFill>
              </a:rPr>
              <a:t> Kjalar 2023</a:t>
            </a:r>
            <a:endParaRPr lang="is-I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'SÁ 4'!$C$6:$G$6</c:f>
              <c:strCache>
                <c:ptCount val="5"/>
                <c:pt idx="0">
                  <c:v>Mjög vel</c:v>
                </c:pt>
                <c:pt idx="1">
                  <c:v>Frekar vel</c:v>
                </c:pt>
                <c:pt idx="2">
                  <c:v>Hvorki né</c:v>
                </c:pt>
                <c:pt idx="3">
                  <c:v>Frekar illa</c:v>
                </c:pt>
                <c:pt idx="4">
                  <c:v>Mjög illa</c:v>
                </c:pt>
              </c:strCache>
            </c:strRef>
          </c:cat>
          <c:val>
            <c:numRef>
              <c:f>'SÁ 4'!$C$7:$G$7</c:f>
              <c:numCache>
                <c:formatCode>0%</c:formatCode>
                <c:ptCount val="5"/>
                <c:pt idx="0">
                  <c:v>0.35</c:v>
                </c:pt>
                <c:pt idx="1">
                  <c:v>0.48</c:v>
                </c:pt>
                <c:pt idx="2">
                  <c:v>0.15</c:v>
                </c:pt>
                <c:pt idx="3">
                  <c:v>0.01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DB-4431-9A43-123B9112F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05407"/>
        <c:axId val="47812287"/>
      </c:barChart>
      <c:catAx>
        <c:axId val="22105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47812287"/>
        <c:crosses val="autoZero"/>
        <c:auto val="1"/>
        <c:lblAlgn val="ctr"/>
        <c:lblOffset val="100"/>
        <c:noMultiLvlLbl val="0"/>
      </c:catAx>
      <c:valAx>
        <c:axId val="4781228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2105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dirty="0"/>
              <a:t>Félagsfólk</a:t>
            </a:r>
            <a:r>
              <a:rPr lang="is-IS" baseline="0" dirty="0"/>
              <a:t> Kjalar 2023</a:t>
            </a:r>
            <a:endParaRPr lang="is-I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Kjölur!$A$1:$A$11</c:f>
              <c:strCache>
                <c:ptCount val="11"/>
                <c:pt idx="0">
                  <c:v>Já, þjónustu vegna orlofsmöguleika/frá orlofssjóði</c:v>
                </c:pt>
                <c:pt idx="1">
                  <c:v>Já, styrktarsjóð/sjúkrasjóð</c:v>
                </c:pt>
                <c:pt idx="2">
                  <c:v>Já, heilsueflingarstyrk/íþróttastyrk</c:v>
                </c:pt>
                <c:pt idx="3">
                  <c:v>Já, námskeiðs- eða fræðslusjóðsstyrk</c:v>
                </c:pt>
                <c:pt idx="4">
                  <c:v>Já, lögfræðiþjónustu</c:v>
                </c:pt>
                <c:pt idx="5">
                  <c:v>Já, aðstoð við réttinda- og kjaramál</c:v>
                </c:pt>
                <c:pt idx="6">
                  <c:v>Já, upplýsingar af heimasíðu</c:v>
                </c:pt>
                <c:pt idx="7">
                  <c:v>Já, fréttablað, upplýsingabækling, vinnutímabækur</c:v>
                </c:pt>
                <c:pt idx="8">
                  <c:v>Já, aðstoð vegna atvinnuleysis</c:v>
                </c:pt>
                <c:pt idx="9">
                  <c:v>Já, annað</c:v>
                </c:pt>
                <c:pt idx="10">
                  <c:v>Nei, hef ekki nýtt mér þjónustu stéttarfélagsins á síðastliðnum 12 mánuðum</c:v>
                </c:pt>
              </c:strCache>
            </c:strRef>
          </c:cat>
          <c:val>
            <c:numRef>
              <c:f>Kjölur!$B$1:$B$11</c:f>
              <c:numCache>
                <c:formatCode>0%</c:formatCode>
                <c:ptCount val="11"/>
                <c:pt idx="0">
                  <c:v>0.37</c:v>
                </c:pt>
                <c:pt idx="1">
                  <c:v>0.28000000000000003</c:v>
                </c:pt>
                <c:pt idx="2">
                  <c:v>0.3</c:v>
                </c:pt>
                <c:pt idx="3">
                  <c:v>0.24</c:v>
                </c:pt>
                <c:pt idx="4">
                  <c:v>0.01</c:v>
                </c:pt>
                <c:pt idx="5">
                  <c:v>0.11</c:v>
                </c:pt>
                <c:pt idx="6">
                  <c:v>0.32</c:v>
                </c:pt>
                <c:pt idx="7">
                  <c:v>0.12</c:v>
                </c:pt>
                <c:pt idx="8">
                  <c:v>0</c:v>
                </c:pt>
                <c:pt idx="9">
                  <c:v>0</c:v>
                </c:pt>
                <c:pt idx="1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B-4C11-9FC4-50044B1C3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8651408"/>
        <c:axId val="198780880"/>
      </c:barChart>
      <c:catAx>
        <c:axId val="88651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98780880"/>
        <c:crosses val="autoZero"/>
        <c:auto val="1"/>
        <c:lblAlgn val="ctr"/>
        <c:lblOffset val="100"/>
        <c:noMultiLvlLbl val="0"/>
      </c:catAx>
      <c:valAx>
        <c:axId val="1987808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865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AAC2-BF53-B013-C348-3CBC1BF26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96615-CD2E-0E66-5AE4-119600E9B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16AF3-799F-3578-2126-DCF83D86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A514-7ADD-F710-B507-20A82A49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C480F-90AC-D1ED-0C9A-F81A5AE80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75C3B-ADBE-0369-E23D-0C5425E12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8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C223-23CC-FCDA-01A9-EEEE5CEB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20698-EFD7-6E33-2AF2-A638293253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4A21A-76A5-41DC-D013-1A5DE6F27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09466-46A4-4456-24C8-2647F2BF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854B2-F1CA-5B7B-057D-8845F6163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D2454-1487-5934-0EC9-8136094C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DE119-12C3-086B-3092-CB13783D0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69A2-3D05-1EEC-C09F-125902EE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1B97-ADFE-5AEA-17C4-DAA600EC2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47E0A-B88D-4C77-38B9-AA779D1F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9794B-0018-F62B-7C4C-5BC4CB86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E0F08-CB71-125D-A3AB-0CAC7E84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75BE1-844F-6955-3A47-4BE5C18524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F125-FBE9-59FD-FA06-8FE12FE3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6ABFB-BC93-4720-FAD2-A72F4E3B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3E377-F249-C95D-EF77-7E22D145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659D6-BD5E-3598-8C38-CD0456CA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362AF-7355-90D4-9D2B-80507094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166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8B13-54F9-4914-0AF2-FBF41BD1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8A166-E8BC-CEF3-81A3-F36A76D21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8894F-42E5-3219-A66D-1ADD440FB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11CCA-4371-DECF-75CE-E3CD17A7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A0D4E-3578-1021-B908-D493F1E8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788E5-AF04-9986-9ADD-99E956195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2AD95-4BF3-B6BF-6037-AB8020DF56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3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644C-C667-9043-5194-B215992B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4C52C-FC93-6646-5687-82E8FAD2F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E2B4C-8673-7920-C9BC-C51D0208F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47E37-6E5F-140C-1DD1-A43353A64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21CA1C-1E8B-78C6-0DCF-92955DD6B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F7115-D0CB-6149-D850-D362EA47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70AF2-2099-E994-6FD1-84341501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A63335-2FC5-7657-6BD1-0DCA1A73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0B760-A9CA-2198-017A-DEF2722B8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FFC7-C25F-8910-4B5C-1808CB47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EEBF9-0BD4-4394-3660-34FFFEBD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14F0E-00CD-4F73-6CF1-CA2E8967A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7BAEF7-5AF5-AA88-45E6-A35E72C2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748F9-9B48-4896-E2E9-BAC36713C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1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F5BD9-F9CF-A383-1915-B70B6E4E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13FC89-6CD6-EDDA-B17A-6B7D933C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535A9-CC7D-E414-4614-49801830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514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A30C2B9-AE27-3E17-8A5D-4575DC942B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538" y="1435100"/>
            <a:ext cx="4913312" cy="4048125"/>
          </a:xfrm>
        </p:spPr>
        <p:txBody>
          <a:bodyPr/>
          <a:lstStyle/>
          <a:p>
            <a:endParaRPr lang="en-I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3201C-D808-8756-BC04-FA4B09C7B563}"/>
              </a:ext>
            </a:extLst>
          </p:cNvPr>
          <p:cNvSpPr/>
          <p:nvPr userDrawn="1"/>
        </p:nvSpPr>
        <p:spPr>
          <a:xfrm>
            <a:off x="6299200" y="0"/>
            <a:ext cx="58928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F7BA9-C41A-FF73-8715-3973FB6CE5DF}"/>
              </a:ext>
            </a:extLst>
          </p:cNvPr>
          <p:cNvSpPr/>
          <p:nvPr userDrawn="1"/>
        </p:nvSpPr>
        <p:spPr>
          <a:xfrm>
            <a:off x="7125405" y="1322617"/>
            <a:ext cx="224444" cy="224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45828A-9CBF-BB33-D29C-B231C57C4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2056" y="2803889"/>
            <a:ext cx="2349500" cy="267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735A74-847F-220D-B10A-EFDA39397B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17336" y="1434838"/>
            <a:ext cx="2349500" cy="26797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AABF360-943F-C596-B06B-92F9A78838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24700" y="1952625"/>
            <a:ext cx="4333875" cy="36798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 err="1"/>
              <a:t>Fjkdsaæ</a:t>
            </a:r>
            <a:r>
              <a:rPr lang="en-GB" dirty="0"/>
              <a:t> </a:t>
            </a:r>
            <a:r>
              <a:rPr lang="en-GB" dirty="0" err="1"/>
              <a:t>dfalsdjf</a:t>
            </a:r>
            <a:r>
              <a:rPr lang="en-GB" dirty="0"/>
              <a:t> </a:t>
            </a:r>
            <a:r>
              <a:rPr lang="en-GB" dirty="0" err="1"/>
              <a:t>fkdsf</a:t>
            </a:r>
            <a:r>
              <a:rPr lang="en-GB" dirty="0"/>
              <a:t> </a:t>
            </a:r>
            <a:r>
              <a:rPr lang="en-GB" dirty="0" err="1"/>
              <a:t>sljlsdfjl</a:t>
            </a:r>
            <a:r>
              <a:rPr lang="en-GB" dirty="0"/>
              <a:t> as </a:t>
            </a:r>
            <a:r>
              <a:rPr lang="en-GB" dirty="0" err="1"/>
              <a:t>sdkjflsa</a:t>
            </a:r>
            <a:r>
              <a:rPr lang="en-GB" dirty="0"/>
              <a:t> </a:t>
            </a:r>
            <a:r>
              <a:rPr lang="en-GB" dirty="0" err="1"/>
              <a:t>alsdfjsld</a:t>
            </a:r>
            <a:r>
              <a:rPr lang="en-GB" dirty="0"/>
              <a:t> </a:t>
            </a:r>
            <a:r>
              <a:rPr lang="en-GB" dirty="0" err="1"/>
              <a:t>fasldkfjaæls</a:t>
            </a:r>
            <a:r>
              <a:rPr lang="en-GB" dirty="0"/>
              <a:t> </a:t>
            </a:r>
            <a:r>
              <a:rPr lang="en-GB" dirty="0" err="1"/>
              <a:t>fsadkjf</a:t>
            </a:r>
            <a:r>
              <a:rPr lang="en-GB" dirty="0"/>
              <a:t> </a:t>
            </a:r>
            <a:r>
              <a:rPr lang="en-GB" dirty="0" err="1"/>
              <a:t>lasjflsdkfj</a:t>
            </a:r>
            <a:r>
              <a:rPr lang="en-GB" dirty="0"/>
              <a:t> </a:t>
            </a:r>
            <a:r>
              <a:rPr lang="en-GB" dirty="0" err="1"/>
              <a:t>aljflsdjf</a:t>
            </a:r>
            <a:r>
              <a:rPr lang="en-GB" dirty="0"/>
              <a:t> </a:t>
            </a:r>
            <a:r>
              <a:rPr lang="en-GB" dirty="0" err="1"/>
              <a:t>lsdakfj</a:t>
            </a:r>
            <a:r>
              <a:rPr lang="en-GB" dirty="0"/>
              <a:t> </a:t>
            </a:r>
            <a:r>
              <a:rPr lang="en-GB" dirty="0" err="1"/>
              <a:t>lsjflsdkfj</a:t>
            </a:r>
            <a:r>
              <a:rPr lang="en-GB" dirty="0"/>
              <a:t> </a:t>
            </a:r>
            <a:r>
              <a:rPr lang="en-GB" dirty="0" err="1"/>
              <a:t>lasdj</a:t>
            </a:r>
            <a:r>
              <a:rPr lang="en-GB" dirty="0"/>
              <a:t> </a:t>
            </a:r>
            <a:r>
              <a:rPr lang="en-GB" dirty="0" err="1"/>
              <a:t>flsdkjflsdkjf</a:t>
            </a:r>
            <a:r>
              <a:rPr lang="en-GB" dirty="0"/>
              <a:t> </a:t>
            </a:r>
            <a:r>
              <a:rPr lang="en-GB" dirty="0" err="1"/>
              <a:t>lsdfjsldkfj</a:t>
            </a:r>
            <a:r>
              <a:rPr lang="en-GB" dirty="0"/>
              <a:t> </a:t>
            </a:r>
            <a:r>
              <a:rPr lang="en-GB" dirty="0" err="1"/>
              <a:t>sæl</a:t>
            </a:r>
            <a:endParaRPr lang="en-I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9748F9D-CEEF-FC7A-C039-4638316254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3678" y="1320448"/>
            <a:ext cx="4333875" cy="2244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GB" dirty="0"/>
              <a:t>INNIHALD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15159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3427-609B-0443-7110-1D90E390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C68D-A80B-228E-0B90-7789A4EC3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B3381-C244-84E9-8250-F507877D7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D3060-1743-ABF3-BFAD-653D0014B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31129-C4BE-B277-076A-5E0B2E6F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3B3BD-7681-864E-809A-D009168E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B11497-ED9C-FFA7-C3C2-D7BB24AD9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3DA052-BDCB-59AE-79A5-5CC93D88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40849-BBED-2AEB-9A6E-BF52F1EDC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2D165-B87F-2FB2-734A-DD396F040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918B3-F07F-F443-AD29-51F245078488}" type="datetimeFigureOut">
              <a:rPr lang="en-IS" smtClean="0"/>
              <a:t>04/09/2024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EE921-1DF9-D996-68A8-61EAB506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3DC4D-99DB-C4A7-14D8-2F779605A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FB6F2-049D-AA41-9F25-881074903605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596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mey.is/is/namskeid/namskeid-i-bodi#stok-namskeid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hyperlink" Target="https://www.frmst.is/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hyperlink" Target="https://simenntun.is/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www.smennt.is/forsida/fraedsla/oll-namskeid/" TargetMode="External"/><Relationship Id="rId4" Type="http://schemas.openxmlformats.org/officeDocument/2006/relationships/image" Target="../media/image9.svg"/><Relationship Id="rId9" Type="http://schemas.openxmlformats.org/officeDocument/2006/relationships/hyperlink" Target="https://farskolinn.is/namskeid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092B3B-D399-870F-1350-0C8983A5C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53430" y="4847008"/>
            <a:ext cx="170292" cy="389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7FB5F-FF21-EFA7-A47F-77675113A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930" y="574070"/>
            <a:ext cx="6895070" cy="6304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76392D-39B5-6869-36A3-F65ABF1D4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2239211" cy="5422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F03C1-F933-EE79-5AD1-140B314F3A97}"/>
              </a:ext>
            </a:extLst>
          </p:cNvPr>
          <p:cNvSpPr txBox="1">
            <a:spLocks/>
          </p:cNvSpPr>
          <p:nvPr/>
        </p:nvSpPr>
        <p:spPr>
          <a:xfrm>
            <a:off x="1523999" y="2302606"/>
            <a:ext cx="9144000" cy="895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s-IS" sz="3600" dirty="0">
                <a:solidFill>
                  <a:schemeClr val="accent1"/>
                </a:solidFill>
              </a:rPr>
              <a:t>Fræðsluþörf félagsfólks Kjalar &amp; fræðslumöguleikar sem í boði eru</a:t>
            </a:r>
          </a:p>
          <a:p>
            <a:pPr algn="ctr"/>
            <a:endParaRPr lang="is-IS" sz="2800" dirty="0">
              <a:solidFill>
                <a:schemeClr val="accent1"/>
              </a:solidFill>
            </a:endParaRPr>
          </a:p>
          <a:p>
            <a:pPr algn="ctr"/>
            <a:r>
              <a:rPr lang="is-IS" sz="2800" dirty="0">
                <a:solidFill>
                  <a:schemeClr val="accent1"/>
                </a:solidFill>
              </a:rPr>
              <a:t>Trúnaðarmannafræðsla Kjalar</a:t>
            </a:r>
            <a:endParaRPr lang="is-IS" sz="2000" dirty="0">
              <a:solidFill>
                <a:schemeClr val="accent1"/>
              </a:solidFill>
            </a:endParaRPr>
          </a:p>
          <a:p>
            <a:pPr algn="ctr"/>
            <a:r>
              <a:rPr lang="is-IS" sz="2000" dirty="0">
                <a:solidFill>
                  <a:schemeClr val="accent1"/>
                </a:solidFill>
              </a:rPr>
              <a:t>Akureyri 9. apríl 2023</a:t>
            </a:r>
          </a:p>
          <a:p>
            <a:pPr algn="ctr"/>
            <a:r>
              <a:rPr lang="is-IS" sz="2800" dirty="0"/>
              <a:t> </a:t>
            </a:r>
            <a:endParaRPr lang="is-IS" sz="2400" dirty="0">
              <a:solidFill>
                <a:schemeClr val="accent1"/>
              </a:solidFill>
            </a:endParaRPr>
          </a:p>
          <a:p>
            <a:pPr algn="ctr"/>
            <a:endParaRPr lang="is-IS" sz="2400" dirty="0">
              <a:solidFill>
                <a:schemeClr val="accent1"/>
              </a:solidFill>
            </a:endParaRPr>
          </a:p>
          <a:p>
            <a:pPr algn="ctr"/>
            <a:r>
              <a:rPr lang="is-IS" sz="2000" dirty="0">
                <a:solidFill>
                  <a:schemeClr val="accent1"/>
                </a:solidFill>
              </a:rPr>
              <a:t>Elísabet Ögn Jóhannsdóttir</a:t>
            </a:r>
          </a:p>
          <a:p>
            <a:pPr algn="ctr"/>
            <a:endParaRPr lang="is-IS" sz="2000" dirty="0">
              <a:solidFill>
                <a:schemeClr val="accent1"/>
              </a:solidFill>
            </a:endParaRPr>
          </a:p>
          <a:p>
            <a:pPr algn="ctr"/>
            <a:r>
              <a:rPr lang="is-IS" sz="2000" dirty="0">
                <a:solidFill>
                  <a:schemeClr val="accent1"/>
                </a:solidFill>
              </a:rPr>
              <a:t>Verkefnastjóri</a:t>
            </a:r>
          </a:p>
          <a:p>
            <a:pPr algn="ctr"/>
            <a:r>
              <a:rPr lang="is-IS" sz="2000" dirty="0">
                <a:solidFill>
                  <a:schemeClr val="accent1"/>
                </a:solidFill>
              </a:rPr>
              <a:t>Skrifstofa Kjalar á Akureyri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D4BDCC-FCEC-E25F-FD14-DB2F9358DA4B}"/>
              </a:ext>
            </a:extLst>
          </p:cNvPr>
          <p:cNvSpPr/>
          <p:nvPr/>
        </p:nvSpPr>
        <p:spPr>
          <a:xfrm>
            <a:off x="4394645" y="2007187"/>
            <a:ext cx="3402709" cy="50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FB1977-04C2-21F6-5BD7-439D4538CD8E}"/>
              </a:ext>
            </a:extLst>
          </p:cNvPr>
          <p:cNvSpPr/>
          <p:nvPr/>
        </p:nvSpPr>
        <p:spPr>
          <a:xfrm>
            <a:off x="4282070" y="3442948"/>
            <a:ext cx="3402709" cy="50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3" name="Picture 2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A3064492-3CA1-32E3-8703-202BE157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98" y="4616040"/>
            <a:ext cx="2562401" cy="25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97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32DCC-D684-C676-7B48-D2C805F9F495}"/>
              </a:ext>
            </a:extLst>
          </p:cNvPr>
          <p:cNvSpPr txBox="1"/>
          <p:nvPr/>
        </p:nvSpPr>
        <p:spPr>
          <a:xfrm>
            <a:off x="2013190" y="752227"/>
            <a:ext cx="8411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i="0" dirty="0">
                <a:effectLst/>
                <a:latin typeface="Roboto" panose="02000000000000000000" pitchFamily="2" charset="0"/>
              </a:rPr>
              <a:t>Í hve miklum eða litlum mæli færð þú hvatningu frá stjórnendum til að sækja þér fræðslu og/eða þjálfun á þínu starfssviði? </a:t>
            </a:r>
            <a:r>
              <a:rPr lang="is-IS" sz="2000" dirty="0">
                <a:latin typeface="Roboto" panose="02000000000000000000" pitchFamily="2" charset="0"/>
              </a:rPr>
              <a:t>Útfrá bakgrunnsbreytunum: Starfsemi og Starf.</a:t>
            </a:r>
            <a:endParaRPr lang="en-GB" sz="2000" dirty="0"/>
          </a:p>
        </p:txBody>
      </p:sp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" y="4641356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AEE4BB-6850-F201-B947-412628400262}"/>
              </a:ext>
            </a:extLst>
          </p:cNvPr>
          <p:cNvSpPr txBox="1"/>
          <p:nvPr/>
        </p:nvSpPr>
        <p:spPr>
          <a:xfrm>
            <a:off x="2101047" y="2906372"/>
            <a:ext cx="34504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Mesta</a:t>
            </a: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hvatninging var hjá leikskólum (3,9) og stjórnsýslu (3,5). </a:t>
            </a:r>
          </a:p>
          <a:p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s-I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Minnsta</a:t>
            </a: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hvatningin var hjá málefnum fatlaðra (2,7).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318A75-3ED2-BDFD-C99D-CF174C37084A}"/>
              </a:ext>
            </a:extLst>
          </p:cNvPr>
          <p:cNvSpPr txBox="1"/>
          <p:nvPr/>
        </p:nvSpPr>
        <p:spPr>
          <a:xfrm>
            <a:off x="6261397" y="2824529"/>
            <a:ext cx="52421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Mestu</a:t>
            </a: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hvatninguna fengu leiðbeinendur á leikskóla/leikskólaliðar (3,9) og fólk í stjórnendastörfum að mestu leyti (3,8).</a:t>
            </a:r>
          </a:p>
          <a:p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s-I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Minnstu</a:t>
            </a: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hvatninguna fengu þeir sem starfa við gæslu-, öryggis- og eftirlitsstörf (2,8).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20153-DF14-013A-FE7F-5E9BCD1E6B16}"/>
              </a:ext>
            </a:extLst>
          </p:cNvPr>
          <p:cNvSpPr txBox="1"/>
          <p:nvPr/>
        </p:nvSpPr>
        <p:spPr>
          <a:xfrm>
            <a:off x="2101047" y="2444707"/>
            <a:ext cx="1886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Starfsemi</a:t>
            </a:r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AFB457-3D2A-286A-CE14-51B5F4966983}"/>
              </a:ext>
            </a:extLst>
          </p:cNvPr>
          <p:cNvSpPr txBox="1"/>
          <p:nvPr/>
        </p:nvSpPr>
        <p:spPr>
          <a:xfrm>
            <a:off x="6261397" y="2362864"/>
            <a:ext cx="150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</a:t>
            </a:r>
          </a:p>
        </p:txBody>
      </p:sp>
    </p:spTree>
    <p:extLst>
      <p:ext uri="{BB962C8B-B14F-4D97-AF65-F5344CB8AC3E}">
        <p14:creationId xmlns:p14="http://schemas.microsoft.com/office/powerpoint/2010/main" val="2604036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32DCC-D684-C676-7B48-D2C805F9F495}"/>
              </a:ext>
            </a:extLst>
          </p:cNvPr>
          <p:cNvSpPr txBox="1"/>
          <p:nvPr/>
        </p:nvSpPr>
        <p:spPr>
          <a:xfrm>
            <a:off x="1704612" y="676958"/>
            <a:ext cx="8411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i="0" dirty="0">
                <a:effectLst/>
                <a:latin typeface="Roboto" panose="02000000000000000000" pitchFamily="2" charset="0"/>
              </a:rPr>
              <a:t>Hefur þú haft mikil eða lítil tækifæri til að sækja þér fræðslu og/eða þjálfun í starfi þínu á síðustu 12 mánuðum?</a:t>
            </a:r>
            <a:endParaRPr lang="en-GB" sz="2000" dirty="0"/>
          </a:p>
        </p:txBody>
      </p:sp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FE359-9539-F290-383B-49BD13B043C9}"/>
              </a:ext>
            </a:extLst>
          </p:cNvPr>
          <p:cNvSpPr txBox="1"/>
          <p:nvPr/>
        </p:nvSpPr>
        <p:spPr>
          <a:xfrm>
            <a:off x="880861" y="2057906"/>
            <a:ext cx="456694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Þeir sem vinna á sviði stjórnsýslu (3,5) og leikskóla (3,3) höfðu </a:t>
            </a:r>
            <a:r>
              <a:rPr lang="is-I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mestu</a:t>
            </a: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tækifærin.</a:t>
            </a:r>
          </a:p>
          <a:p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Þeir sem vinna við málefni fatlaðra (2,2) og aldraðra (2,7) höfðu </a:t>
            </a:r>
            <a:r>
              <a:rPr lang="is-I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minnstu</a:t>
            </a: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tækifærin.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E9F0DC0-E370-478D-A1B6-C587E01643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125506"/>
              </p:ext>
            </p:extLst>
          </p:nvPr>
        </p:nvGraphicFramePr>
        <p:xfrm>
          <a:off x="5698602" y="1911506"/>
          <a:ext cx="5406887" cy="3580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289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686905" y="508560"/>
            <a:ext cx="89375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000" i="0" dirty="0">
                <a:effectLst/>
                <a:latin typeface="Roboto" panose="02000000000000000000" pitchFamily="2" charset="0"/>
              </a:rPr>
              <a:t>Finnst þér þú almennt hafa mikla eða litla þörf fyrir viðbótarmenntun, þjálfun eða aðra fræðslu til að styrkja þig á vinnumarkaði almennt séð?</a:t>
            </a:r>
            <a:endParaRPr lang="en-GB" sz="20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76A9081-3DCA-3B8B-496B-0F4809C803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0422"/>
              </p:ext>
            </p:extLst>
          </p:nvPr>
        </p:nvGraphicFramePr>
        <p:xfrm>
          <a:off x="1060123" y="20393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8A5E2D1-0444-DB1C-7F14-B7C39993B3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766743"/>
              </p:ext>
            </p:extLst>
          </p:nvPr>
        </p:nvGraphicFramePr>
        <p:xfrm>
          <a:off x="6155703" y="20754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095484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2717598" y="435120"/>
            <a:ext cx="89375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000" i="0" dirty="0">
                <a:effectLst/>
                <a:latin typeface="Roboto" panose="02000000000000000000" pitchFamily="2" charset="0"/>
              </a:rPr>
              <a:t>Gerðir þú eitthvað af eftirfarandi á síðustu 12 mánuðum?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1E2FB-B331-6C9B-D0CD-E2CAC080D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573" y="1480950"/>
            <a:ext cx="7562809" cy="49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3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2139628" y="721033"/>
            <a:ext cx="89375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000" i="0" dirty="0">
                <a:effectLst/>
                <a:latin typeface="Roboto" panose="02000000000000000000" pitchFamily="2" charset="0"/>
              </a:rPr>
              <a:t>Á hvers eða hverra vegum var þessi fræðsla/þjálfun/námskeið/heimsókn?</a:t>
            </a:r>
            <a:endParaRPr lang="is-IS" sz="2000" dirty="0">
              <a:latin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0090B0-A16F-0462-3142-68397C088B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40" y="2210024"/>
            <a:ext cx="9054428" cy="37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3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492647" y="396663"/>
            <a:ext cx="89375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000" i="0" dirty="0">
                <a:effectLst/>
                <a:latin typeface="Roboto" panose="02000000000000000000" pitchFamily="2" charset="0"/>
              </a:rPr>
              <a:t>Hversu vel eða illa nýttist sú fræðsla/þjálfun/námskeið/heimsókn sem þú sóttir á síðustu tólf mánuðum, almennt séð?</a:t>
            </a:r>
            <a:endParaRPr lang="is-IS" sz="2000" dirty="0">
              <a:latin typeface="Roboto" panose="02000000000000000000" pitchFamily="2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F8F7E3-E736-22F1-8922-1045783C78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687136"/>
              </p:ext>
            </p:extLst>
          </p:nvPr>
        </p:nvGraphicFramePr>
        <p:xfrm>
          <a:off x="2546765" y="1767162"/>
          <a:ext cx="7076660" cy="430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53176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32DCC-D684-C676-7B48-D2C805F9F495}"/>
              </a:ext>
            </a:extLst>
          </p:cNvPr>
          <p:cNvSpPr txBox="1"/>
          <p:nvPr/>
        </p:nvSpPr>
        <p:spPr>
          <a:xfrm>
            <a:off x="1704612" y="532992"/>
            <a:ext cx="8888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i="0" dirty="0">
                <a:effectLst/>
                <a:latin typeface="Roboto" panose="02000000000000000000" pitchFamily="2" charset="0"/>
              </a:rPr>
              <a:t>Hefur þú nýtt þér eitthvað af eftirfarandi á síðustu 12 mánuðum hjá stéttarfélaginu þínu?</a:t>
            </a:r>
            <a:endParaRPr lang="is-IS" sz="2000" dirty="0"/>
          </a:p>
        </p:txBody>
      </p:sp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0784BCE-B822-F6AF-225D-C47E2E738C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895166"/>
              </p:ext>
            </p:extLst>
          </p:nvPr>
        </p:nvGraphicFramePr>
        <p:xfrm>
          <a:off x="1203207" y="1655011"/>
          <a:ext cx="10061956" cy="475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528945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0" y="418517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2233613" y="2101816"/>
            <a:ext cx="89375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4000" i="0" dirty="0">
                <a:solidFill>
                  <a:srgbClr val="3A424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Hver er ykkar upplifun á viðhorfi til fræðslu og</a:t>
            </a:r>
            <a:r>
              <a:rPr lang="is-IS" sz="4000" dirty="0">
                <a:solidFill>
                  <a:srgbClr val="3A424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/eða</a:t>
            </a:r>
            <a:r>
              <a:rPr lang="is-IS" sz="4000" i="0" dirty="0">
                <a:solidFill>
                  <a:srgbClr val="3A424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fræðsluþörf á ykkar vinnustöðum?</a:t>
            </a:r>
            <a:endParaRPr lang="is-IS" sz="4000" dirty="0">
              <a:solidFill>
                <a:srgbClr val="3A424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8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806287" y="779754"/>
            <a:ext cx="5779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Fræðslusjóður Kjalar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81A4CEC-9A3B-56AA-E9F7-51F591C3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275" y="2014939"/>
            <a:ext cx="6516900" cy="35437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s-IS" altLang="is-IS" sz="1200" b="1" i="0" u="none" strike="noStrike" cap="none" normalizeH="0" baseline="0" dirty="0">
                <a:ln>
                  <a:noFill/>
                </a:ln>
                <a:solidFill>
                  <a:srgbClr val="666666"/>
                </a:solidFill>
                <a:effectLst/>
                <a:latin typeface="Lato" panose="020F0502020204030203" pitchFamily="34" charset="0"/>
              </a:rPr>
              <a:t>                                                                                                                                                                  </a:t>
            </a:r>
            <a:endParaRPr kumimoji="0" lang="is-IS" altLang="is-I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s-IS" altLang="is-I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 sjóðsins er að auka hæfni sjóðsfélaga og möguleika þeirra til starfsþróunar í starfi eða eftir atvikum að styrkja þá til sí- og endurmenntunar. Þannig geti sjóðsfélagar bætt við og/eða endurnýjað menntun sína og viðhaldið virði sínu á vinnumarkaði.</a:t>
            </a:r>
          </a:p>
        </p:txBody>
      </p:sp>
      <p:pic>
        <p:nvPicPr>
          <p:cNvPr id="14" name="Picture 13" descr="A person sitting on a plant&#10;&#10;Description automatically generated">
            <a:extLst>
              <a:ext uri="{FF2B5EF4-FFF2-40B4-BE49-F238E27FC236}">
                <a16:creationId xmlns:a16="http://schemas.microsoft.com/office/drawing/2014/main" id="{1F98BC53-F527-1D26-429E-2042C2714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4930" y="364531"/>
            <a:ext cx="3470572" cy="298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8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975726" y="774917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effectLst/>
                <a:latin typeface="Roboto" panose="02000000000000000000" pitchFamily="2" charset="0"/>
              </a:rPr>
              <a:t>Fræðslusjóður Kjalar</a:t>
            </a:r>
            <a:endParaRPr lang="is-IS" sz="3200" dirty="0">
              <a:latin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F3546-9A63-EDCB-B167-8E6656D41479}"/>
              </a:ext>
            </a:extLst>
          </p:cNvPr>
          <p:cNvSpPr txBox="1"/>
          <p:nvPr/>
        </p:nvSpPr>
        <p:spPr>
          <a:xfrm>
            <a:off x="1777797" y="1735626"/>
            <a:ext cx="8755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Félagsfólk öðlast rétt í sjóðnum eftir að hafa greitt félagsgjöld í 6 mánuði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Styrksupphæð miðast við greidd félagsgjöld yfir 12 mánuði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 full réttindi þurfa félagsgjöld að vera a.m.k. 20.000 kr.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Félagsfólk þarf að vera í starfi þegar það sækir um styrk og þegar hann er notaður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Stjórn sjóðsins er heimilt að taka tillit til uppsafnaðra réttinda hjá öðrum sjóðum innan BSRB félaga og annarra eftir atvikum eða sérstökum samningum milli félaga.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Félagsfólk sem ekki hefur íslensku að móðurmáli getur sótt um styrk vegna íslenskukennslu eftir að hafa greitt félagsgjald í einn mánuð, þó aldrei hærri upphæð en hámarksréttur segir til um.</a:t>
            </a:r>
          </a:p>
          <a:p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7767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525E8-18B7-DBC8-2B7E-C6FB68D7D344}"/>
              </a:ext>
            </a:extLst>
          </p:cNvPr>
          <p:cNvSpPr txBox="1"/>
          <p:nvPr/>
        </p:nvSpPr>
        <p:spPr>
          <a:xfrm>
            <a:off x="1895944" y="1624870"/>
            <a:ext cx="9137241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Niðurstöður um fræðsluþörf félagsfólks Kjalar í könnuninni Sveitarfélag ársins 2023.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Umræður um fræðsluþörf og viðhorf til fræðslu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Fræðslusjóður Kjalar.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Námskeið félagsfólki að kostnaðarlausu og samstarfsaðilar Kjalar.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Mannauðssjóður Kjalar og Mannauðssjóður Samflots bæjarstarfsmannafélaga. </a:t>
            </a:r>
          </a:p>
        </p:txBody>
      </p:sp>
      <p:pic>
        <p:nvPicPr>
          <p:cNvPr id="11" name="Picture 10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51050FC6-41FA-B4ED-8F81-44D975431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1" y="4930235"/>
            <a:ext cx="2301447" cy="2300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EE2175-D0E9-EA98-3586-1F3ED24559C6}"/>
              </a:ext>
            </a:extLst>
          </p:cNvPr>
          <p:cNvSpPr txBox="1"/>
          <p:nvPr/>
        </p:nvSpPr>
        <p:spPr>
          <a:xfrm>
            <a:off x="2107557" y="572527"/>
            <a:ext cx="609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Yfirlit</a:t>
            </a:r>
            <a:r>
              <a:rPr lang="is-I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7664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782382" y="581329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Fræðslusjóður Kjalar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F3546-9A63-EDCB-B167-8E6656D41479}"/>
              </a:ext>
            </a:extLst>
          </p:cNvPr>
          <p:cNvSpPr txBox="1"/>
          <p:nvPr/>
        </p:nvSpPr>
        <p:spPr>
          <a:xfrm>
            <a:off x="2190222" y="1976337"/>
            <a:ext cx="7930961" cy="412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s-I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Félagsfólk í atvinnuleit sem greiðir stéttarfélagsgjöld getur nýtt sér áður áunninn rétt.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is-I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s-I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Falli greiðslur í sjóðinn niður vegna veikinda, fæðinga/foreldraorlofs eða launalauss leyfis skal meðhöndla þann tíma eins og um greiðslur hafi verið að ræða svo framarlega sem ráðningarsamband sé virkt, skila þarf inn staðfestingu atvinnurekanda á því.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is-I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s-I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Félagsfólk sem lætur af störfum vegna aldurs eða örorku heldur aðild að sjóðnum í 24 mánuði eftir að greiðslu iðgjalda lýkur.</a:t>
            </a:r>
          </a:p>
          <a:p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225047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668679" y="654083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Fræðslusjóður Kjalar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F3546-9A63-EDCB-B167-8E6656D41479}"/>
              </a:ext>
            </a:extLst>
          </p:cNvPr>
          <p:cNvSpPr txBox="1"/>
          <p:nvPr/>
        </p:nvSpPr>
        <p:spPr>
          <a:xfrm>
            <a:off x="1668679" y="1840212"/>
            <a:ext cx="875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s-IS" dirty="0"/>
          </a:p>
          <a:p>
            <a:endParaRPr lang="is-I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477D76-7226-CC95-23F5-695B173B472D}"/>
              </a:ext>
            </a:extLst>
          </p:cNvPr>
          <p:cNvSpPr txBox="1"/>
          <p:nvPr/>
        </p:nvSpPr>
        <p:spPr>
          <a:xfrm>
            <a:off x="2006892" y="2348274"/>
            <a:ext cx="8516429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 sjóðsfélagi sem verður atvinnulaus og greiðir gjald til félagsins af atvinnuleysisbótum á rétt á styrk miðað við réttarstöðu hans þegar hann varð atvinnulaus.</a:t>
            </a:r>
          </a:p>
          <a:p>
            <a:pPr>
              <a:lnSpc>
                <a:spcPct val="150000"/>
              </a:lnSpc>
            </a:pPr>
            <a:endParaRPr lang="is-I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Sjóðsfélagi í fæðingarorlofi getur nýtt sér áunninn rétt ef hann hefur valið að greiða stéttarfélagsgjöld á meðan á orlofi stendur.</a:t>
            </a:r>
          </a:p>
        </p:txBody>
      </p:sp>
    </p:spTree>
    <p:extLst>
      <p:ext uri="{BB962C8B-B14F-4D97-AF65-F5344CB8AC3E}">
        <p14:creationId xmlns:p14="http://schemas.microsoft.com/office/powerpoint/2010/main" val="1183220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739903" y="697971"/>
            <a:ext cx="893759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Hvað er styrkt?</a:t>
            </a:r>
          </a:p>
          <a:p>
            <a:endParaRPr lang="is-IS" sz="1800" b="1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09EAF-7E12-8A6C-C53F-50EC50AFE210}"/>
              </a:ext>
            </a:extLst>
          </p:cNvPr>
          <p:cNvSpPr txBox="1"/>
          <p:nvPr/>
        </p:nvSpPr>
        <p:spPr>
          <a:xfrm>
            <a:off x="1577975" y="1900005"/>
            <a:ext cx="8452550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Nám í framhaldsskóla og nám sem eykur almenna starfshæfni til dæmis á sviði tölvutækni, sjálfsstyrkingar og tungumála er styrkhæft óháð starfi, allt að kr. 150.000.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Lífsleikninámskeið (tómstundanámskeið) og starfsréttindanáms án beinnar tengingar við starf, allt að kr. 130.000,- á 12 mánaðar tímabili. Aldrei er þó greitt meira en sem nemur 80% af námskostnaði.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Styrkur vegna ökuréttinda og aukinna ökuréttinda, allt að kr. 150.000,-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Grunnnám og meistaranám á háskólastigi er styrkt, allt að kr. 75.000,- á 12 mánaðar tímabili.</a:t>
            </a:r>
          </a:p>
        </p:txBody>
      </p:sp>
    </p:spTree>
    <p:extLst>
      <p:ext uri="{BB962C8B-B14F-4D97-AF65-F5344CB8AC3E}">
        <p14:creationId xmlns:p14="http://schemas.microsoft.com/office/powerpoint/2010/main" val="1316928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341229" y="709081"/>
            <a:ext cx="893759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Hvað er styrkt?</a:t>
            </a:r>
          </a:p>
          <a:p>
            <a:endParaRPr lang="is-IS" sz="1800" b="1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09EAF-7E12-8A6C-C53F-50EC50AFE210}"/>
              </a:ext>
            </a:extLst>
          </p:cNvPr>
          <p:cNvSpPr txBox="1"/>
          <p:nvPr/>
        </p:nvSpPr>
        <p:spPr>
          <a:xfrm>
            <a:off x="1019804" y="1742320"/>
            <a:ext cx="10445121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Skipulagðar ráðstefnur, náms- og kynnisferðir sem tengjast starfi, innanlands sem og erlendis, allt að kr. 130.000,- Séu sambærileg námskeið þegar í boði innanlands er ekki greiddur ferðakostnaður ef námskeiðið er haldið erlendis.</a:t>
            </a:r>
          </a:p>
          <a:p>
            <a:pPr>
              <a:lnSpc>
                <a:spcPct val="150000"/>
              </a:lnSpc>
            </a:pPr>
            <a:endParaRPr lang="is-I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Ferðakostnaður innanlands vegna þekkingaöflunar samkvæmt nánari skilgreiningum. Ef vegalengd frá lögheimili að námsstað eða millilandaflugvelli er lengri en 100 km eru greiddar kr. 25.000,- að hámarki á 12 mánaða tímabili. Ef vegalengd er lengri en 250 km eru greiddar allt að kr. 50.000,- að hámarki á 12 mánaða tímabili. Skila þarf inn staðfestingu á mætingu frá skóla/fræðsluaðila.</a:t>
            </a:r>
          </a:p>
        </p:txBody>
      </p:sp>
    </p:spTree>
    <p:extLst>
      <p:ext uri="{BB962C8B-B14F-4D97-AF65-F5344CB8AC3E}">
        <p14:creationId xmlns:p14="http://schemas.microsoft.com/office/powerpoint/2010/main" val="75054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964726" y="672045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Hvað er ekki styrkt?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7F6F9-73F0-4DC0-3AB4-8FC9A2E88B83}"/>
              </a:ext>
            </a:extLst>
          </p:cNvPr>
          <p:cNvSpPr txBox="1"/>
          <p:nvPr/>
        </p:nvSpPr>
        <p:spPr>
          <a:xfrm>
            <a:off x="1742537" y="2277786"/>
            <a:ext cx="7990575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Uppihald og fæðiskostnaður, ferðir innan borga og sveitarfélaga, bensínkostnaður, launatap og námsgögn.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Námskeiðskostnaður maka, barna, eða aðra nákomna er ekki styrktur.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Námskeiðskostnaður sem þá þegar hefur verið styrktur úr öðrum sjóði er ekki styrktur.</a:t>
            </a:r>
          </a:p>
        </p:txBody>
      </p:sp>
    </p:spTree>
    <p:extLst>
      <p:ext uri="{BB962C8B-B14F-4D97-AF65-F5344CB8AC3E}">
        <p14:creationId xmlns:p14="http://schemas.microsoft.com/office/powerpoint/2010/main" val="438417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723400" y="911960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dirty="0">
                <a:solidFill>
                  <a:srgbClr val="3A4245"/>
                </a:solidFill>
                <a:latin typeface="Roboto" panose="02000000000000000000" pitchFamily="2" charset="0"/>
              </a:rPr>
              <a:t>Hámarksfjárhæðir styrkja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82634-0FA2-3301-B35F-B114CEA8D907}"/>
              </a:ext>
            </a:extLst>
          </p:cNvPr>
          <p:cNvSpPr txBox="1"/>
          <p:nvPr/>
        </p:nvSpPr>
        <p:spPr>
          <a:xfrm>
            <a:off x="1577975" y="2515910"/>
            <a:ext cx="8384875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Félagsfólk getur að hámarki fengið allt að kr. 150.000,- í styrk á 12 mánaðar tímabili.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Félagsfólk sem ekki hefur nýtt rétt síðustu 36 mánuði á rétt á styrk allt að 350.000,- fyrir eitt samfellt nám/námskeið samkvæmt reglum sjóðsins að uppfylltum skilyrðum 2. gr. úthlutunarreglna þessa.</a:t>
            </a:r>
          </a:p>
        </p:txBody>
      </p:sp>
    </p:spTree>
    <p:extLst>
      <p:ext uri="{BB962C8B-B14F-4D97-AF65-F5344CB8AC3E}">
        <p14:creationId xmlns:p14="http://schemas.microsoft.com/office/powerpoint/2010/main" val="1606496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627202" y="757610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Hverju þarf að skila vegna námsstyrkja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0789E-7B87-6BBC-8B34-BD244CB29DC0}"/>
              </a:ext>
            </a:extLst>
          </p:cNvPr>
          <p:cNvSpPr txBox="1"/>
          <p:nvPr/>
        </p:nvSpPr>
        <p:spPr>
          <a:xfrm>
            <a:off x="1621278" y="1839572"/>
            <a:ext cx="8680331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Skila þarf löglegum reikningi.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Reikningur skal vera á nafni félagsmanns þar sem fram kemur nám/námskeiðslýsing, nafn og kennitala fræðsluaðila.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 ekki kemur fram staðfesting á greiðslu á reikningi þarf að skila til viðbótar staðfestingu á greiðslu, t.d. úr heimabanka eða greiðslukvittun frá viðkomandi skóla/fyrirtæki.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Reikningur má ekki vera eldri en 12 mánaða og ekki gefinn út fyrir þann tíma sem félagsmaður öðlast rétt í sjóðnum.</a:t>
            </a:r>
            <a:b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Styrkir vegna náms í skólum er ekki greiddur út fyrr en skólaönn er hafin og staðfesting frá skóla fylgir um skólavist.</a:t>
            </a:r>
          </a:p>
        </p:txBody>
      </p:sp>
    </p:spTree>
    <p:extLst>
      <p:ext uri="{BB962C8B-B14F-4D97-AF65-F5344CB8AC3E}">
        <p14:creationId xmlns:p14="http://schemas.microsoft.com/office/powerpoint/2010/main" val="1721124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363663" y="585988"/>
            <a:ext cx="89375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Hverju </a:t>
            </a:r>
            <a:r>
              <a:rPr lang="is-IS" sz="3200" dirty="0">
                <a:solidFill>
                  <a:srgbClr val="3A4245"/>
                </a:solidFill>
                <a:latin typeface="Roboto" panose="02000000000000000000" pitchFamily="2" charset="0"/>
              </a:rPr>
              <a:t>þarf að skila inn vegna kynnisferða </a:t>
            </a:r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og ráðstefna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A5CF16-6C9A-C514-B389-C288BF03AB52}"/>
              </a:ext>
            </a:extLst>
          </p:cNvPr>
          <p:cNvSpPr txBox="1"/>
          <p:nvPr/>
        </p:nvSpPr>
        <p:spPr>
          <a:xfrm>
            <a:off x="1214008" y="2088701"/>
            <a:ext cx="10299939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Skila þarf bréfi frá stofnun/fyrirtæki/vinnustað umsækjanda, þar sem upplýst er um tilhögun, tilgang og markmið ferðarinnar.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Dagskrá ferðar (lengd faglegrar dagskrár skal vera að lágmarki 8 klukkustundir og dreifast á a.m.k. tvo daga).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Rökstyðja þarf staðarval náms. Bréfið skal vera áritað af yfirmanni.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Sýna þarf afrit af farseðli eða hliðstæðar kvittanir vegna útlagðs ferðakostnaðar.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Styrkur er aldrei greiddur út fyrir fram heldur að ferð lokinni og að seta á styttri námskeiðum sé lokið.</a:t>
            </a:r>
          </a:p>
        </p:txBody>
      </p:sp>
    </p:spTree>
    <p:extLst>
      <p:ext uri="{BB962C8B-B14F-4D97-AF65-F5344CB8AC3E}">
        <p14:creationId xmlns:p14="http://schemas.microsoft.com/office/powerpoint/2010/main" val="1712213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2151130" y="751420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Ekki gleyma skattinum! 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25BB0-221E-921E-6E46-F9C2C3865816}"/>
              </a:ext>
            </a:extLst>
          </p:cNvPr>
          <p:cNvSpPr txBox="1"/>
          <p:nvPr/>
        </p:nvSpPr>
        <p:spPr>
          <a:xfrm>
            <a:off x="2064132" y="1907154"/>
            <a:ext cx="8183142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Námskeiðsstyrkir eru skattskyldir, en heimilt að færa kostnað til frádráttar ef námskeiðið tengist starfi styrkþega.</a:t>
            </a:r>
            <a:b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Óheimilt er að færa frádrátt á móti styrkjum vegna námskeiða sem varða tómstundagaman eða annað það sem telst eingöngu persónulegur kostnaður.</a:t>
            </a:r>
          </a:p>
        </p:txBody>
      </p:sp>
    </p:spTree>
    <p:extLst>
      <p:ext uri="{BB962C8B-B14F-4D97-AF65-F5344CB8AC3E}">
        <p14:creationId xmlns:p14="http://schemas.microsoft.com/office/powerpoint/2010/main" val="4060878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203207" y="1994983"/>
            <a:ext cx="52985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Samþykktir og ítarlegar úthlutunarreglur eru á heimasíðunni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Sótt er um styrki í gegnum mínar síður</a:t>
            </a:r>
          </a:p>
          <a:p>
            <a:r>
              <a:rPr lang="is-IS" sz="1800" b="1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 </a:t>
            </a:r>
            <a:endParaRPr lang="is-IS" sz="1800" b="1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pic>
        <p:nvPicPr>
          <p:cNvPr id="5" name="Picture 4" descr="A person sitting on the ground with his hand on his face&#10;&#10;Description automatically generated">
            <a:extLst>
              <a:ext uri="{FF2B5EF4-FFF2-40B4-BE49-F238E27FC236}">
                <a16:creationId xmlns:a16="http://schemas.microsoft.com/office/drawing/2014/main" id="{981F58C2-8BDB-76CC-207F-3995167D4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0538" y="1089505"/>
            <a:ext cx="3988774" cy="34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93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525E8-18B7-DBC8-2B7E-C6FB68D7D344}"/>
              </a:ext>
            </a:extLst>
          </p:cNvPr>
          <p:cNvSpPr txBox="1"/>
          <p:nvPr/>
        </p:nvSpPr>
        <p:spPr>
          <a:xfrm>
            <a:off x="1507756" y="1874881"/>
            <a:ext cx="8115669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Árleg könnun meðal starfsfólks sveitarfélaga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Hóf göngu sína 2022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bæjarstarfsmannafélög BSRB standa að könnunni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Framkvæmd könnunarinnar er í höndum Gallup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Könnunin venjulega framkvæmd að vori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Áætlað að senda út könnunina fyrir 2024 í byrjun næstu viku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080277-B604-3107-5B8E-AE98927DF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2841" y="350894"/>
            <a:ext cx="2953806" cy="2814257"/>
          </a:xfrm>
          <a:prstGeom prst="rect">
            <a:avLst/>
          </a:prstGeom>
        </p:spPr>
      </p:pic>
      <p:pic>
        <p:nvPicPr>
          <p:cNvPr id="11" name="Picture 10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51050FC6-41FA-B4ED-8F81-44D975431F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1" y="4930235"/>
            <a:ext cx="2301447" cy="23003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22997B-35B1-A2C7-9877-93E3D2F987E0}"/>
              </a:ext>
            </a:extLst>
          </p:cNvPr>
          <p:cNvSpPr txBox="1"/>
          <p:nvPr/>
        </p:nvSpPr>
        <p:spPr>
          <a:xfrm>
            <a:off x="2516153" y="681686"/>
            <a:ext cx="60988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Sveitarfélag ársins </a:t>
            </a:r>
          </a:p>
        </p:txBody>
      </p:sp>
    </p:spTree>
    <p:extLst>
      <p:ext uri="{BB962C8B-B14F-4D97-AF65-F5344CB8AC3E}">
        <p14:creationId xmlns:p14="http://schemas.microsoft.com/office/powerpoint/2010/main" val="2710742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828511" y="1944892"/>
            <a:ext cx="893759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s-I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Kjölur stéttarfélag vill stuðla að fjölbreyttum námskeiðum fyrir félagsfólk í samstarfi við fræðslu- og símenntunarmiðstöðvar og eru þau námskeið félagsfólki að kostnaðarlausu. Námskeiðum þessum er ætlað að styrkja fólk í lífi og starfi með því að hlúa að heilsu og menningu.</a:t>
            </a:r>
          </a:p>
          <a:p>
            <a:endParaRPr lang="is-IS" dirty="0">
              <a:solidFill>
                <a:srgbClr val="666666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endParaRPr lang="is-IS" sz="1800" dirty="0">
              <a:solidFill>
                <a:srgbClr val="666666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endParaRPr lang="is-IS" sz="1800" b="1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6FB7ED-1777-87A9-5733-6B66841EB427}"/>
              </a:ext>
            </a:extLst>
          </p:cNvPr>
          <p:cNvSpPr txBox="1"/>
          <p:nvPr/>
        </p:nvSpPr>
        <p:spPr>
          <a:xfrm>
            <a:off x="1890742" y="785478"/>
            <a:ext cx="84711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Námskeið félagsfólki að kostnaðarlausu 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07719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2026920" y="1924318"/>
            <a:ext cx="8937595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s-IS" dirty="0">
              <a:solidFill>
                <a:srgbClr val="666666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endParaRPr lang="is-IS" sz="1800" dirty="0">
              <a:solidFill>
                <a:srgbClr val="666666"/>
              </a:solidFill>
              <a:highlight>
                <a:srgbClr val="FFFFFF"/>
              </a:highlight>
              <a:latin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Símey – Símenntunarmiðstöð Eyjafjarðar 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https://www.simey.is/is/namskeid/namskeid-i-bodi#stok-namskeid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Farskólinn – miðstöð símenntunar á Norðurlandi Vestra 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https://farskolinn.is/namskeid/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Starfsmennt fræðslusetur 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https://www.smennt.is/forsida/fraedsla/oll-namskeid/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Símenntun á Vesturlandi 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https://simenntun.is/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Fræðslumiðstöð Vestfjarða 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https://www.frmst.is/</a:t>
            </a:r>
            <a:r>
              <a:rPr lang="is-IS" dirty="0"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s-IS" sz="1800" b="1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6FB7ED-1777-87A9-5733-6B66841EB427}"/>
              </a:ext>
            </a:extLst>
          </p:cNvPr>
          <p:cNvSpPr txBox="1"/>
          <p:nvPr/>
        </p:nvSpPr>
        <p:spPr>
          <a:xfrm>
            <a:off x="2164942" y="864343"/>
            <a:ext cx="67631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Helstu samstarfsaðilar Kjalar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393843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890741" y="904513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Mannauðssjóður Kjalar 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0C3D3-A73F-E326-5A30-9D680F25C5B2}"/>
              </a:ext>
            </a:extLst>
          </p:cNvPr>
          <p:cNvSpPr txBox="1"/>
          <p:nvPr/>
        </p:nvSpPr>
        <p:spPr>
          <a:xfrm>
            <a:off x="1890742" y="2166532"/>
            <a:ext cx="8937595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Mannauðssjóður Kjalar er starfsþróunarsjóður á grundvelli kjarasamnings Kjalar og Launanefndar sveitarfélaga. Sjóðurinn hefur þríþætt hlutverk á svið símenntunar og mannauðs og veitir styrki til:</a:t>
            </a:r>
            <a:b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sveitarfélaga, stofnana og vinnuveitenda sem greiða í sjóðinn</a:t>
            </a:r>
            <a:b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Kjalar stéttarfélags, Sameyki stéttarfélag í almannaþjónustu vegna félagsmanna hjá Akranesi, Seltjarnarnesbæ og fleiri aðila</a:t>
            </a:r>
            <a:b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verkefni sem sjóðsstjórn skipuleggur eða á aðkomu að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88312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2233613" y="806578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Mannauðssjóður Kjalar 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0C3D3-A73F-E326-5A30-9D680F25C5B2}"/>
              </a:ext>
            </a:extLst>
          </p:cNvPr>
          <p:cNvSpPr txBox="1"/>
          <p:nvPr/>
        </p:nvSpPr>
        <p:spPr>
          <a:xfrm>
            <a:off x="1890742" y="2214870"/>
            <a:ext cx="8937595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Aðild að sjóðnum eiga félagsmenn Kjalar stéttarfélags og þau sveitarfélög og aðrir aðilar sem Launanefnd sveitarfélaga hefur umboð frá á félagssvæði KJALAR stéttarfélags og eftir atvikum aðrir viðsemjendur félagsins.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s-I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Sjóðurinn er fjármagnaður með iðgjöldum þeirra sveitarfélaga og annarra viðsemjenda Kjalar stéttarfélags sem eiga aðild að sjóðnum í samræmi við ákvæði kjarsamninga hverju sinni og nánari ákvörðun stofnaðila.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025260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592" y="4215325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480344" y="325230"/>
            <a:ext cx="10330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Mannauðssjóður Samflots bæjarstarfsmannafélaga 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4D9EA-B980-F86F-5642-47BD25088158}"/>
              </a:ext>
            </a:extLst>
          </p:cNvPr>
          <p:cNvSpPr txBox="1"/>
          <p:nvPr/>
        </p:nvSpPr>
        <p:spPr>
          <a:xfrm>
            <a:off x="658063" y="1310733"/>
            <a:ext cx="11152702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 sjóðsins er að stofna og reka sameiginlegan starfsmenntunarsjóð á grundvelli kjarasamnings Samflots bæjarstarfsmannafélaga og Launanefndar sveitarfélaga, sbr. bókun 3 í kjarasamningi aðila frá 1. des. 2008“, og í 4. grein segir; „Sjóðurinn sinnir markmiðum sínum á sviði símenntunar og mannauðs með því að veita styrki til; </a:t>
            </a:r>
          </a:p>
          <a:p>
            <a:pPr fontAlgn="base">
              <a:lnSpc>
                <a:spcPct val="150000"/>
              </a:lnSpc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sveitarfélaga, stofnana og launagreiðenda sem greiða í sjóðinn, </a:t>
            </a:r>
            <a:b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aðildarfélaga Samflots og eftir atvikum annarra bæjarstarfsmannafélaga,</a:t>
            </a:r>
            <a:b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 verkefna sem sjóðsstjórn skipuleggur eða á aðkomu að. 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20E6D6-60D7-614A-F30E-9598A30C13AA}"/>
              </a:ext>
            </a:extLst>
          </p:cNvPr>
          <p:cNvSpPr/>
          <p:nvPr/>
        </p:nvSpPr>
        <p:spPr>
          <a:xfrm>
            <a:off x="4581703" y="4094395"/>
            <a:ext cx="7063957" cy="256117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8A3448-0210-E5B0-04F3-83B14ECA2357}"/>
              </a:ext>
            </a:extLst>
          </p:cNvPr>
          <p:cNvSpPr txBox="1"/>
          <p:nvPr/>
        </p:nvSpPr>
        <p:spPr>
          <a:xfrm>
            <a:off x="5496738" y="4636317"/>
            <a:ext cx="546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Mannauðssjóður Samflots veitir styrki til fræðsluverkefna á sviði símenntunar, svo sem vegna námskeiðs/starfs, náms, námsgagnagerðar, útgáfu á námsefni og undirbúnings starfsmenntunar samkvæmt samþykktum sjóðsins. </a:t>
            </a:r>
          </a:p>
        </p:txBody>
      </p:sp>
      <p:pic>
        <p:nvPicPr>
          <p:cNvPr id="16" name="Picture 15" descr="A logo with a red circle&#10;&#10;Description automatically generated">
            <a:extLst>
              <a:ext uri="{FF2B5EF4-FFF2-40B4-BE49-F238E27FC236}">
                <a16:creationId xmlns:a16="http://schemas.microsoft.com/office/drawing/2014/main" id="{737B325B-62D9-CFF5-33A7-A2DEC45B0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1683" y="5014912"/>
            <a:ext cx="1857309" cy="177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51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2233613" y="632619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dirty="0">
                <a:solidFill>
                  <a:srgbClr val="3A4245"/>
                </a:solidFill>
                <a:latin typeface="Roboto" panose="02000000000000000000" pitchFamily="2" charset="0"/>
              </a:rPr>
              <a:t>Hverjir eiga aðild að Mannauðsjóð Samflots?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CA0C60-B805-4AC6-D73F-80D037786299}"/>
              </a:ext>
            </a:extLst>
          </p:cNvPr>
          <p:cNvSpPr txBox="1"/>
          <p:nvPr/>
        </p:nvSpPr>
        <p:spPr>
          <a:xfrm>
            <a:off x="2450790" y="1615515"/>
            <a:ext cx="8876179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Kjölur stéttarfélag starfsmanna í almannaþjónustu v/ Fjarðabyggðar, sveitarfélaga á Vesturlandi og Vestfjörðum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 opinberra starfsmanna á Austurlandi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 opinberra starfsmanna á Suðurlandi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Starfsmannafélag Hafnarfjarðar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Starfsmannafélag Húsavíkur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Starfsmannafélag Mosfellsbæjar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Starfsmannafélag Vestmannaeyja</a:t>
            </a:r>
          </a:p>
        </p:txBody>
      </p:sp>
      <p:pic>
        <p:nvPicPr>
          <p:cNvPr id="2" name="Picture 1" descr="A logo with a red circle&#10;&#10;Description automatically generated">
            <a:extLst>
              <a:ext uri="{FF2B5EF4-FFF2-40B4-BE49-F238E27FC236}">
                <a16:creationId xmlns:a16="http://schemas.microsoft.com/office/drawing/2014/main" id="{195A5D46-4899-28E1-CFC8-779E0E900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2075" y="4908842"/>
            <a:ext cx="1718634" cy="164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3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203207" y="599107"/>
            <a:ext cx="101712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dirty="0">
                <a:solidFill>
                  <a:srgbClr val="3A4245"/>
                </a:solidFill>
                <a:latin typeface="Roboto" panose="02000000000000000000" pitchFamily="2" charset="0"/>
              </a:rPr>
              <a:t>Hvernig verkefni eru algengust hjá mannauðssjóðunum tveimur?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5C89A-5B5D-B627-3E8A-89A77ACD92DD}"/>
              </a:ext>
            </a:extLst>
          </p:cNvPr>
          <p:cNvSpPr txBox="1"/>
          <p:nvPr/>
        </p:nvSpPr>
        <p:spPr>
          <a:xfrm>
            <a:off x="2099868" y="2155131"/>
            <a:ext cx="81950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Náms- og kynnisferðir erlendis og innanlands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Ráðstefnur/sýningar innanlands og erlendis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Starfstengd námskeið og fræðsludagar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Ráðgjafi að láni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Skyndihjálparnámskeið og sérhæfð námskeið eins og t.d. Námskeið fyrir starfsfólk í skólaeldhúsum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005028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577975" y="354731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Hvernig er skiptingin?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7F2BB4-5B63-6555-27D9-8400A3F1F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335" y="1120481"/>
            <a:ext cx="10069330" cy="4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0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739344" y="576635"/>
            <a:ext cx="89375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Hvernig virka Mannauðssjóðirnir og algengur misskilningur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0C3D3-A73F-E326-5A30-9D680F25C5B2}"/>
              </a:ext>
            </a:extLst>
          </p:cNvPr>
          <p:cNvSpPr txBox="1"/>
          <p:nvPr/>
        </p:nvSpPr>
        <p:spPr>
          <a:xfrm>
            <a:off x="2031961" y="2034048"/>
            <a:ext cx="893759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Mannauðssjóðirnir veita styrki til sveitarfélaga og stofnanir þess en ekki til einstaklinga.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Sótt er um í gegnum vefsíðu Kjalar og á vefsíðu Samflots.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Umsóknir eru teknar fyrir á úthlutunarfundum stjórna sjóðanna sem haldnir eru nokkrum sinnum yfir árið.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Útlagður kostnaður þarf að vera í nafni umsóknaraðila (sveitarfélagins/stofnun þess)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031203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851488" y="466942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dirty="0">
                <a:solidFill>
                  <a:srgbClr val="3A4245"/>
                </a:solidFill>
                <a:latin typeface="Roboto" panose="02000000000000000000" pitchFamily="2" charset="0"/>
              </a:rPr>
              <a:t>Umsóknarferlið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0C3D3-A73F-E326-5A30-9D680F25C5B2}"/>
              </a:ext>
            </a:extLst>
          </p:cNvPr>
          <p:cNvSpPr txBox="1"/>
          <p:nvPr/>
        </p:nvSpPr>
        <p:spPr>
          <a:xfrm>
            <a:off x="1627201" y="1450868"/>
            <a:ext cx="89375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Sveitarfélögin eða yfirmenn stofnana innan þess sækja um í sjóðinn og skila öllum umbeðnum gögnum ásamt lista yfir þátttakendur sem þeir borga í sjóðinn vegna.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Umsóknin er tekin fyrir á útlutunarfundi.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Eftir fundinn er sent svarbréf þar sem umsóknin er annaðhvort samþykkt eða hafnað.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Eftir að verkefnið hefur verið framkvæmt eða ferðin farin þá er skilað öllum gögnum til að hægt sé að greiða út styrkinn.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Styrkurinn er einungis greiddur út til sveitarfélagsins eða stofnunarinnar sem sækir um. Ef að þátttakendur hafa lagt sjálfir út kostnað þá þarf að koma staðfesting á að sveitarfélagið/stofnunin hafi endurgreitt þeim kostnaðinn áður en styrkurinn er greiddur til þeirra.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51508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525E8-18B7-DBC8-2B7E-C6FB68D7D344}"/>
              </a:ext>
            </a:extLst>
          </p:cNvPr>
          <p:cNvSpPr txBox="1"/>
          <p:nvPr/>
        </p:nvSpPr>
        <p:spPr>
          <a:xfrm>
            <a:off x="1808671" y="1892514"/>
            <a:ext cx="8574658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 hvetja stjórnendur sveitarfélaganna til að veita starfsumhverfinu meiri athygli og ráðast í umbótaverkefni þar sem þess er þörf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 skapa almenna umræðu um starfsumhverfi og stjórnun á vinnustöðum, félagsfólki stéttarfélaganna til hagsbóta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 veita góðum vinnustöðum viðurkenningu fyrir að hlúa vel að starfsfólki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080277-B604-3107-5B8E-AE98927DF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484" y="129403"/>
            <a:ext cx="2634232" cy="2509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32DCC-D684-C676-7B48-D2C805F9F495}"/>
              </a:ext>
            </a:extLst>
          </p:cNvPr>
          <p:cNvSpPr txBox="1"/>
          <p:nvPr/>
        </p:nvSpPr>
        <p:spPr>
          <a:xfrm>
            <a:off x="2328873" y="799518"/>
            <a:ext cx="632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Tilgangur könnunarinnar</a:t>
            </a:r>
          </a:p>
        </p:txBody>
      </p:sp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8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958473" y="568034"/>
            <a:ext cx="8937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Fjárhagsstaða sjóðanna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B007A-4922-920C-A783-51270C750E41}"/>
              </a:ext>
            </a:extLst>
          </p:cNvPr>
          <p:cNvSpPr txBox="1"/>
          <p:nvPr/>
        </p:nvSpPr>
        <p:spPr>
          <a:xfrm>
            <a:off x="1692773" y="1456402"/>
            <a:ext cx="9342408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Sveitarfélögin greiða 0,2% í sjóðina og hefur ekki breyst síðustu ár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Ásókn í sjóðina hefur farið vaxandi.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Veruleg fjölgun umsókna vegna náms- og kynnisferða erlendis. 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Heildarinnkoma Mannauðssjóðs Kjalar á ársgrundvelli er í kringum 15,5 miljónir króna og Mannauðssjóðs Samflots í kringum 33 milljónir króna. 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Styrkloforð sjóðanna árið 2023 voru ríflega tvöföld hærri en innkoman. 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Sjóðirnir hafa staðið undir auknum fjárútlátum í styrkveitingar vegna uppsafnaðs hagnaðar í kjölfar þeirra ferðatakmarkana sem Covid faraldurinn orsakaði. 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Sú geta eingöngu tímabundin og gengið hefur hratt á sjóðina eftir að Covid takmörkunum lauk og ásókn í náms- og kynnisferðir erlendis jókst á ný. </a:t>
            </a:r>
          </a:p>
        </p:txBody>
      </p:sp>
    </p:spTree>
    <p:extLst>
      <p:ext uri="{BB962C8B-B14F-4D97-AF65-F5344CB8AC3E}">
        <p14:creationId xmlns:p14="http://schemas.microsoft.com/office/powerpoint/2010/main" val="1810011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3B6660-1B8A-B6E7-2FEB-A9F99E1ED161}"/>
              </a:ext>
            </a:extLst>
          </p:cNvPr>
          <p:cNvSpPr txBox="1"/>
          <p:nvPr/>
        </p:nvSpPr>
        <p:spPr>
          <a:xfrm>
            <a:off x="2402089" y="1907154"/>
            <a:ext cx="7507228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 desember 2023 funduðu stjórnir Mannauðssjóðs Kjalar, Mannauðssjóðs Samflots bæjarstarfsmannafélaga og Mannauðssjóðs KSG vegna bágrar fjárhagsstöðu sjóðanna. Niðurstaða fundarins var ákvörðun um að loka á styrkveitingar vegna ferðakostnaðar og gistingar í náms- og kynnisferðir og tók sú breyting gildi frá 24. desember 2023.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ADAC4-5334-4EBB-EB81-19004CDDB626}"/>
              </a:ext>
            </a:extLst>
          </p:cNvPr>
          <p:cNvSpPr txBox="1"/>
          <p:nvPr/>
        </p:nvSpPr>
        <p:spPr>
          <a:xfrm>
            <a:off x="2448678" y="939504"/>
            <a:ext cx="6137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Breyting á reglum í des 2023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816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BE2D27-5358-4E24-ADD6-64A642B5AFB9}"/>
              </a:ext>
            </a:extLst>
          </p:cNvPr>
          <p:cNvSpPr txBox="1"/>
          <p:nvPr/>
        </p:nvSpPr>
        <p:spPr>
          <a:xfrm>
            <a:off x="1959753" y="1451038"/>
            <a:ext cx="8937595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Stjórnir Mannauðssjóðanna eru í virku samtali við Samband íslenskra Sveitarfélaga vegna stöðunnar. 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Krafa er um aukið framlag inn í sjóðina.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Þeir sem eru að fara í náms- og kynnisferðir geta í flestum tilfellum sótt um einstaklingsstyrki í gegnum fræðslusjóð hjá sínu stéttarfélagi.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Hægt er að sækja um styrk vegna fræðsluhlutans í ferðinni í gegnum Mannauðssjóðunum.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70EE6-ACA6-ABF6-2895-5ECBC996E1FE}"/>
              </a:ext>
            </a:extLst>
          </p:cNvPr>
          <p:cNvSpPr txBox="1"/>
          <p:nvPr/>
        </p:nvSpPr>
        <p:spPr>
          <a:xfrm>
            <a:off x="2318349" y="685288"/>
            <a:ext cx="6137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i="0" dirty="0">
                <a:solidFill>
                  <a:srgbClr val="3A4245"/>
                </a:solidFill>
                <a:effectLst/>
                <a:latin typeface="Roboto" panose="02000000000000000000" pitchFamily="2" charset="0"/>
              </a:rPr>
              <a:t>Staðan í dag</a:t>
            </a:r>
            <a:endParaRPr lang="is-IS" sz="3200" dirty="0">
              <a:solidFill>
                <a:srgbClr val="3A4245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8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525E8-18B7-DBC8-2B7E-C6FB68D7D344}"/>
              </a:ext>
            </a:extLst>
          </p:cNvPr>
          <p:cNvSpPr txBox="1"/>
          <p:nvPr/>
        </p:nvSpPr>
        <p:spPr>
          <a:xfrm>
            <a:off x="6772157" y="975755"/>
            <a:ext cx="4692768" cy="2838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Verðlaunaafhending að hausti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www.sveitarfelagarsins.is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Skýrslur í rafrænni útgáfu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Facebook.com/sveitarfelagarsins</a:t>
            </a:r>
          </a:p>
          <a:p>
            <a:pPr>
              <a:lnSpc>
                <a:spcPct val="150000"/>
              </a:lnSpc>
            </a:pPr>
            <a:endParaRPr lang="is-I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080277-B604-3107-5B8E-AE98927DF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5469" y="3533086"/>
            <a:ext cx="3107301" cy="29605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51A1963-6D10-E92A-C08D-3D97FC657AE3}"/>
              </a:ext>
            </a:extLst>
          </p:cNvPr>
          <p:cNvPicPr>
            <a:picLocks noGrp="1"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0985" y="617973"/>
            <a:ext cx="2841408" cy="410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1A63D7-8AEB-C11F-06C2-5BB188B09D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558" y="558207"/>
            <a:ext cx="2969198" cy="4167900"/>
          </a:xfrm>
          <a:prstGeom prst="rect">
            <a:avLst/>
          </a:prstGeom>
        </p:spPr>
      </p:pic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6290F641-EFE0-D463-3E42-990DC774CB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44" y="4790319"/>
            <a:ext cx="2301447" cy="23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58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525E8-18B7-DBC8-2B7E-C6FB68D7D344}"/>
              </a:ext>
            </a:extLst>
          </p:cNvPr>
          <p:cNvSpPr txBox="1"/>
          <p:nvPr/>
        </p:nvSpPr>
        <p:spPr>
          <a:xfrm>
            <a:off x="1177926" y="548144"/>
            <a:ext cx="47323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Sveitarfélag ársins 2022</a:t>
            </a: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sæti Grímsnes- og Grafningshreppur</a:t>
            </a: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sæti Hrunamannahreppur</a:t>
            </a: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sæti Flóahreppur</a:t>
            </a: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sæti Bláskógabyggð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A7D93-913F-FC74-8967-8565026D5175}"/>
              </a:ext>
            </a:extLst>
          </p:cNvPr>
          <p:cNvSpPr txBox="1"/>
          <p:nvPr/>
        </p:nvSpPr>
        <p:spPr>
          <a:xfrm>
            <a:off x="6637000" y="564164"/>
            <a:ext cx="5436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Sveitarfélag ársins 2023  </a:t>
            </a: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sæti Grímsnes- og Grafningshreppur </a:t>
            </a: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sæti Bláskógabyggð</a:t>
            </a: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sæti Sveitarfélagið Vogar</a:t>
            </a:r>
            <a:b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sæti Sveitarfélagið Skagaströnd</a:t>
            </a:r>
          </a:p>
        </p:txBody>
      </p:sp>
      <p:pic>
        <p:nvPicPr>
          <p:cNvPr id="11" name="Picture 10" descr="A group of people holding flowers&#10;&#10;Description automatically generated">
            <a:extLst>
              <a:ext uri="{FF2B5EF4-FFF2-40B4-BE49-F238E27FC236}">
                <a16:creationId xmlns:a16="http://schemas.microsoft.com/office/drawing/2014/main" id="{9A83A985-0599-8425-99D1-4BC413BFA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111" y="3511192"/>
            <a:ext cx="3841310" cy="2880982"/>
          </a:xfrm>
          <a:prstGeom prst="rect">
            <a:avLst/>
          </a:prstGeom>
        </p:spPr>
      </p:pic>
      <p:pic>
        <p:nvPicPr>
          <p:cNvPr id="15" name="Picture 14" descr="A group of people holding awards&#10;&#10;Description automatically generated">
            <a:extLst>
              <a:ext uri="{FF2B5EF4-FFF2-40B4-BE49-F238E27FC236}">
                <a16:creationId xmlns:a16="http://schemas.microsoft.com/office/drawing/2014/main" id="{1165C8FA-720E-6F94-8E86-11F53191A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261" y="3519817"/>
            <a:ext cx="4175973" cy="28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2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525E8-18B7-DBC8-2B7E-C6FB68D7D344}"/>
              </a:ext>
            </a:extLst>
          </p:cNvPr>
          <p:cNvSpPr txBox="1"/>
          <p:nvPr/>
        </p:nvSpPr>
        <p:spPr>
          <a:xfrm>
            <a:off x="1868374" y="1751617"/>
            <a:ext cx="857465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Unnið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FOSA, FOSS,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Kjöl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SFK, STAG, STAMOS, STFS, STH,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Starfsmannafélag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Húsavíkur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Stavey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Framkvæmdartími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maí-júlí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Netkönnun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Gallup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senda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könnunina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út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Úrtak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5.821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starfsfólk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tæplega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sveitarfélögum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Fjöldi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svara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1.760 í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heild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32DCC-D684-C676-7B48-D2C805F9F495}"/>
              </a:ext>
            </a:extLst>
          </p:cNvPr>
          <p:cNvSpPr txBox="1"/>
          <p:nvPr/>
        </p:nvSpPr>
        <p:spPr>
          <a:xfrm>
            <a:off x="3805287" y="605330"/>
            <a:ext cx="847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Könnunin 2023</a:t>
            </a:r>
          </a:p>
        </p:txBody>
      </p:sp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27320E-CFDA-F2CD-5D68-0EF35A365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1787" y="4743031"/>
            <a:ext cx="2943518" cy="18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96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32DCC-D684-C676-7B48-D2C805F9F495}"/>
              </a:ext>
            </a:extLst>
          </p:cNvPr>
          <p:cNvSpPr txBox="1"/>
          <p:nvPr/>
        </p:nvSpPr>
        <p:spPr>
          <a:xfrm>
            <a:off x="1890349" y="584770"/>
            <a:ext cx="841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Niðurstöður könnunarinnar 2023</a:t>
            </a:r>
          </a:p>
        </p:txBody>
      </p:sp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7F276-106D-166D-DCE6-A2170E21A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717" y="1689087"/>
            <a:ext cx="3609632" cy="38750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6B32EE-C1AC-C5E2-1FF8-659FEEE1D8F0}"/>
              </a:ext>
            </a:extLst>
          </p:cNvPr>
          <p:cNvSpPr txBox="1"/>
          <p:nvPr/>
        </p:nvSpPr>
        <p:spPr>
          <a:xfrm>
            <a:off x="1627151" y="1663853"/>
            <a:ext cx="6137694" cy="446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könnuninni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 spurt um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ýmsa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þætti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Heildareinkunn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fengin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með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þáttagreiningu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megin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þættir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Einnig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spurningar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könnunni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stéttarfélögin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Þjónusta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Kjalar</a:t>
            </a:r>
            <a:endParaRPr lang="en-GB" sz="2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Fræðsluþarfir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tækifæri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félagsfólks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Kjalar</a:t>
            </a:r>
            <a:endParaRPr lang="en-GB" sz="2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899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F205C5E1-7830-4CBE-A6AB-70E355A1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287712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STARFSÞRÓUN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FEACAAA3-7B21-5820-3137-80A4F18DE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3554412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007BB27F-5E11-1D9B-E7CC-ABC79EF0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454525"/>
            <a:ext cx="15065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MÁLEFNI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Box 46">
            <a:extLst>
              <a:ext uri="{FF2B5EF4-FFF2-40B4-BE49-F238E27FC236}">
                <a16:creationId xmlns:a16="http://schemas.microsoft.com/office/drawing/2014/main" id="{AD4E9869-0105-7295-4FDB-E33CEE26A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4721225"/>
            <a:ext cx="15065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UNDIRTEXTI</a:t>
            </a: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28CA33B0-D1DB-43A1-8756-185F8C1929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63663" y="2860675"/>
            <a:ext cx="214312" cy="365125"/>
          </a:xfrm>
          <a:custGeom>
            <a:avLst/>
            <a:gdLst>
              <a:gd name="T0" fmla="*/ 174986 w 27"/>
              <a:gd name="T1" fmla="*/ 0 h 46"/>
              <a:gd name="T2" fmla="*/ 31816 w 27"/>
              <a:gd name="T3" fmla="*/ 0 h 46"/>
              <a:gd name="T4" fmla="*/ 0 w 27"/>
              <a:gd name="T5" fmla="*/ 39757 h 46"/>
              <a:gd name="T6" fmla="*/ 0 w 27"/>
              <a:gd name="T7" fmla="*/ 326003 h 46"/>
              <a:gd name="T8" fmla="*/ 31816 w 27"/>
              <a:gd name="T9" fmla="*/ 365760 h 46"/>
              <a:gd name="T10" fmla="*/ 174986 w 27"/>
              <a:gd name="T11" fmla="*/ 365760 h 46"/>
              <a:gd name="T12" fmla="*/ 214756 w 27"/>
              <a:gd name="T13" fmla="*/ 326003 h 46"/>
              <a:gd name="T14" fmla="*/ 214756 w 27"/>
              <a:gd name="T15" fmla="*/ 39757 h 46"/>
              <a:gd name="T16" fmla="*/ 174986 w 27"/>
              <a:gd name="T17" fmla="*/ 0 h 46"/>
              <a:gd name="T18" fmla="*/ 103401 w 27"/>
              <a:gd name="T19" fmla="*/ 349857 h 46"/>
              <a:gd name="T20" fmla="*/ 79539 w 27"/>
              <a:gd name="T21" fmla="*/ 333955 h 46"/>
              <a:gd name="T22" fmla="*/ 103401 w 27"/>
              <a:gd name="T23" fmla="*/ 318052 h 46"/>
              <a:gd name="T24" fmla="*/ 135217 w 27"/>
              <a:gd name="T25" fmla="*/ 333955 h 46"/>
              <a:gd name="T26" fmla="*/ 103401 w 27"/>
              <a:gd name="T27" fmla="*/ 349857 h 46"/>
              <a:gd name="T28" fmla="*/ 182940 w 27"/>
              <a:gd name="T29" fmla="*/ 294198 h 46"/>
              <a:gd name="T30" fmla="*/ 23862 w 27"/>
              <a:gd name="T31" fmla="*/ 294198 h 46"/>
              <a:gd name="T32" fmla="*/ 23862 w 27"/>
              <a:gd name="T33" fmla="*/ 47708 h 46"/>
              <a:gd name="T34" fmla="*/ 182940 w 27"/>
              <a:gd name="T35" fmla="*/ 47708 h 46"/>
              <a:gd name="T36" fmla="*/ 182940 w 27"/>
              <a:gd name="T37" fmla="*/ 294198 h 4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46">
                <a:moveTo>
                  <a:pt x="22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4"/>
                  <a:pt x="2" y="46"/>
                  <a:pt x="4" y="46"/>
                </a:cubicBezTo>
                <a:cubicBezTo>
                  <a:pt x="22" y="46"/>
                  <a:pt x="22" y="46"/>
                  <a:pt x="22" y="46"/>
                </a:cubicBezTo>
                <a:cubicBezTo>
                  <a:pt x="25" y="46"/>
                  <a:pt x="27" y="44"/>
                  <a:pt x="27" y="41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2"/>
                  <a:pt x="25" y="0"/>
                  <a:pt x="22" y="0"/>
                </a:cubicBezTo>
                <a:close/>
                <a:moveTo>
                  <a:pt x="13" y="44"/>
                </a:moveTo>
                <a:cubicBezTo>
                  <a:pt x="11" y="44"/>
                  <a:pt x="10" y="43"/>
                  <a:pt x="10" y="42"/>
                </a:cubicBezTo>
                <a:cubicBezTo>
                  <a:pt x="10" y="41"/>
                  <a:pt x="11" y="40"/>
                  <a:pt x="13" y="40"/>
                </a:cubicBezTo>
                <a:cubicBezTo>
                  <a:pt x="15" y="40"/>
                  <a:pt x="17" y="41"/>
                  <a:pt x="17" y="42"/>
                </a:cubicBezTo>
                <a:cubicBezTo>
                  <a:pt x="17" y="43"/>
                  <a:pt x="15" y="44"/>
                  <a:pt x="13" y="44"/>
                </a:cubicBezTo>
                <a:close/>
                <a:moveTo>
                  <a:pt x="23" y="37"/>
                </a:moveTo>
                <a:cubicBezTo>
                  <a:pt x="3" y="37"/>
                  <a:pt x="3" y="37"/>
                  <a:pt x="3" y="37"/>
                </a:cubicBezTo>
                <a:cubicBezTo>
                  <a:pt x="3" y="6"/>
                  <a:pt x="3" y="6"/>
                  <a:pt x="3" y="6"/>
                </a:cubicBezTo>
                <a:cubicBezTo>
                  <a:pt x="23" y="6"/>
                  <a:pt x="23" y="6"/>
                  <a:pt x="23" y="6"/>
                </a:cubicBezTo>
                <a:lnTo>
                  <a:pt x="23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S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id="{89086F42-BF6C-E219-FEEA-120D54A2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260724"/>
            <a:ext cx="15065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91440" rIns="0" bIns="0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altLang="en-IS" sz="1500" b="1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SÍMAR</a:t>
            </a:r>
            <a:endParaRPr lang="es-ES_tradnl" altLang="en-IS" sz="1500" b="1" dirty="0">
              <a:solidFill>
                <a:schemeClr val="bg1"/>
              </a:solidFill>
              <a:latin typeface="Arial" panose="020B0604020202020204" pitchFamily="34" charset="0"/>
              <a:ea typeface="Raleway" panose="020B05030301010600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E72CF5F-CC4D-F8FE-CCE8-20755DB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554412"/>
            <a:ext cx="150653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IS" sz="1000" dirty="0">
                <a:solidFill>
                  <a:schemeClr val="bg1"/>
                </a:solidFill>
                <a:latin typeface="Arial" panose="020B0604020202020204" pitchFamily="34" charset="0"/>
                <a:ea typeface="Raleway" panose="020B0503030101060003" pitchFamily="34" charset="77"/>
                <a:cs typeface="Arial" panose="020B0604020202020204" pitchFamily="34" charset="0"/>
              </a:rPr>
              <a:t>PHONE USERS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D7BAA-E0CE-B43D-B780-86FDF880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1" y="4218816"/>
            <a:ext cx="3543300" cy="2679700"/>
          </a:xfrm>
          <a:prstGeom prst="rect">
            <a:avLst/>
          </a:prstGeom>
        </p:spPr>
      </p:pic>
      <p:pic>
        <p:nvPicPr>
          <p:cNvPr id="27" name="Graphic 26" descr="Arrow circle outline">
            <a:extLst>
              <a:ext uri="{FF2B5EF4-FFF2-40B4-BE49-F238E27FC236}">
                <a16:creationId xmlns:a16="http://schemas.microsoft.com/office/drawing/2014/main" id="{0CFC4D1C-F9E3-4E90-DB65-F1CE18AA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966" y="3897382"/>
            <a:ext cx="642868" cy="642868"/>
          </a:xfrm>
          <a:prstGeom prst="rect">
            <a:avLst/>
          </a:prstGeom>
        </p:spPr>
      </p:pic>
      <p:pic>
        <p:nvPicPr>
          <p:cNvPr id="29" name="Graphic 28" descr="Aspiration outline">
            <a:extLst>
              <a:ext uri="{FF2B5EF4-FFF2-40B4-BE49-F238E27FC236}">
                <a16:creationId xmlns:a16="http://schemas.microsoft.com/office/drawing/2014/main" id="{3DB8BF2B-CBBE-D20A-014A-0D009261F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8632" y="2833946"/>
            <a:ext cx="474732" cy="474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32DCC-D684-C676-7B48-D2C805F9F495}"/>
              </a:ext>
            </a:extLst>
          </p:cNvPr>
          <p:cNvSpPr txBox="1"/>
          <p:nvPr/>
        </p:nvSpPr>
        <p:spPr>
          <a:xfrm>
            <a:off x="1704612" y="532992"/>
            <a:ext cx="8411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i="0" dirty="0">
                <a:effectLst/>
                <a:latin typeface="Roboto" panose="02000000000000000000" pitchFamily="2" charset="0"/>
              </a:rPr>
              <a:t>Í hve miklum eða litlum mæli færð þú hvatningu frá stjórnendum til að sækja þér fræðslu og/eða þjálfun á þínu starfssviði?</a:t>
            </a:r>
            <a:endParaRPr lang="en-GB" sz="2000" dirty="0"/>
          </a:p>
        </p:txBody>
      </p:sp>
      <p:pic>
        <p:nvPicPr>
          <p:cNvPr id="12" name="Picture 11" descr="A logo with a circle and a red circle&#10;&#10;Description automatically generated">
            <a:extLst>
              <a:ext uri="{FF2B5EF4-FFF2-40B4-BE49-F238E27FC236}">
                <a16:creationId xmlns:a16="http://schemas.microsoft.com/office/drawing/2014/main" id="{B7E6761C-DB7B-7EDC-750D-587AA5F38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993" y="4818675"/>
            <a:ext cx="2562401" cy="2561172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27D9391-A7C2-DE48-FFD5-F8DB58C8C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1463410"/>
              </p:ext>
            </p:extLst>
          </p:nvPr>
        </p:nvGraphicFramePr>
        <p:xfrm>
          <a:off x="655983" y="232635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A979464-562F-0F8D-F3AF-423E6B51B8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277430"/>
              </p:ext>
            </p:extLst>
          </p:nvPr>
        </p:nvGraphicFramePr>
        <p:xfrm>
          <a:off x="5797827" y="2326357"/>
          <a:ext cx="5612296" cy="3078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641831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JÖLU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7BAD"/>
      </a:accent1>
      <a:accent2>
        <a:srgbClr val="CD584B"/>
      </a:accent2>
      <a:accent3>
        <a:srgbClr val="B5D3D6"/>
      </a:accent3>
      <a:accent4>
        <a:srgbClr val="E3C941"/>
      </a:accent4>
      <a:accent5>
        <a:srgbClr val="D0E5E9"/>
      </a:accent5>
      <a:accent6>
        <a:srgbClr val="7D895B"/>
      </a:accent6>
      <a:hlink>
        <a:srgbClr val="F0D3CF"/>
      </a:hlink>
      <a:folHlink>
        <a:srgbClr val="66979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2624</Words>
  <Application>Microsoft Office PowerPoint</Application>
  <PresentationFormat>Widescreen</PresentationFormat>
  <Paragraphs>436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Lato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KYNNING</dc:title>
  <dc:creator>Ingibjörg Guðmundsdóttir</dc:creator>
  <cp:lastModifiedBy>Elísabet Ögn Jóhannsdóttir</cp:lastModifiedBy>
  <cp:revision>11</cp:revision>
  <dcterms:created xsi:type="dcterms:W3CDTF">2023-11-02T13:46:56Z</dcterms:created>
  <dcterms:modified xsi:type="dcterms:W3CDTF">2024-04-09T14:19:43Z</dcterms:modified>
</cp:coreProperties>
</file>